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60" r:id="rId4"/>
    <p:sldId id="261" r:id="rId5"/>
    <p:sldId id="262" r:id="rId6"/>
    <p:sldId id="263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FD1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1" autoAdjust="0"/>
    <p:restoredTop sz="94660"/>
  </p:normalViewPr>
  <p:slideViewPr>
    <p:cSldViewPr snapToGrid="0">
      <p:cViewPr varScale="1">
        <p:scale>
          <a:sx n="84" d="100"/>
          <a:sy n="84" d="100"/>
        </p:scale>
        <p:origin x="114" y="63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36D6B1-D2C0-475A-B505-13A3D40A4560}" type="datetimeFigureOut">
              <a:rPr lang="en-GB" smtClean="0"/>
              <a:t>15/02/2017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4CD8E-9A2C-4A8F-9313-CA69DFABC3B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354352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36D6B1-D2C0-475A-B505-13A3D40A4560}" type="datetimeFigureOut">
              <a:rPr lang="en-GB" smtClean="0"/>
              <a:t>15/02/2017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4CD8E-9A2C-4A8F-9313-CA69DFABC3B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881552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36D6B1-D2C0-475A-B505-13A3D40A4560}" type="datetimeFigureOut">
              <a:rPr lang="en-GB" smtClean="0"/>
              <a:t>15/02/2017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4CD8E-9A2C-4A8F-9313-CA69DFABC3B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155751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36D6B1-D2C0-475A-B505-13A3D40A4560}" type="datetimeFigureOut">
              <a:rPr lang="en-GB" smtClean="0"/>
              <a:t>15/02/2017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4CD8E-9A2C-4A8F-9313-CA69DFABC3B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653580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36D6B1-D2C0-475A-B505-13A3D40A4560}" type="datetimeFigureOut">
              <a:rPr lang="en-GB" smtClean="0"/>
              <a:t>15/02/2017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4CD8E-9A2C-4A8F-9313-CA69DFABC3B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407463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36D6B1-D2C0-475A-B505-13A3D40A4560}" type="datetimeFigureOut">
              <a:rPr lang="en-GB" smtClean="0"/>
              <a:t>15/02/2017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4CD8E-9A2C-4A8F-9313-CA69DFABC3B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918449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36D6B1-D2C0-475A-B505-13A3D40A4560}" type="datetimeFigureOut">
              <a:rPr lang="en-GB" smtClean="0"/>
              <a:t>15/02/2017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4CD8E-9A2C-4A8F-9313-CA69DFABC3B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871877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36D6B1-D2C0-475A-B505-13A3D40A4560}" type="datetimeFigureOut">
              <a:rPr lang="en-GB" smtClean="0"/>
              <a:t>15/02/2017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4CD8E-9A2C-4A8F-9313-CA69DFABC3B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936367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36D6B1-D2C0-475A-B505-13A3D40A4560}" type="datetimeFigureOut">
              <a:rPr lang="en-GB" smtClean="0"/>
              <a:t>15/02/2017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4CD8E-9A2C-4A8F-9313-CA69DFABC3B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105976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36D6B1-D2C0-475A-B505-13A3D40A4560}" type="datetimeFigureOut">
              <a:rPr lang="en-GB" smtClean="0"/>
              <a:t>15/02/2017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4CD8E-9A2C-4A8F-9313-CA69DFABC3B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576546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36D6B1-D2C0-475A-B505-13A3D40A4560}" type="datetimeFigureOut">
              <a:rPr lang="en-GB" smtClean="0"/>
              <a:t>15/02/2017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4CD8E-9A2C-4A8F-9313-CA69DFABC3B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745327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36D6B1-D2C0-475A-B505-13A3D40A4560}" type="datetimeFigureOut">
              <a:rPr lang="en-GB" smtClean="0"/>
              <a:t>15/02/2017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74CD8E-9A2C-4A8F-9313-CA69DFABC3B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259320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Relationship Id="rId9" Type="http://schemas.openxmlformats.org/officeDocument/2006/relationships/image" Target="../media/image10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image" Target="../media/image9.png"/><Relationship Id="rId7" Type="http://schemas.openxmlformats.org/officeDocument/2006/relationships/image" Target="../media/image12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25976" y="914856"/>
            <a:ext cx="1625397" cy="1625397"/>
          </a:xfrm>
          <a:prstGeom prst="rect">
            <a:avLst/>
          </a:prstGeom>
        </p:spPr>
      </p:pic>
      <p:sp>
        <p:nvSpPr>
          <p:cNvPr id="6" name="Oval 5"/>
          <p:cNvSpPr/>
          <p:nvPr/>
        </p:nvSpPr>
        <p:spPr>
          <a:xfrm>
            <a:off x="4324350" y="1156055"/>
            <a:ext cx="638175" cy="619125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dirty="0" smtClean="0">
                <a:latin typeface="Bodoni MT Black" panose="02070A03080606020203" pitchFamily="18" charset="0"/>
              </a:rPr>
              <a:t>M</a:t>
            </a:r>
            <a:endParaRPr lang="en-GB" sz="2800" dirty="0">
              <a:latin typeface="Bodoni MT Black" panose="02070A03080606020203" pitchFamily="18" charset="0"/>
            </a:endParaRPr>
          </a:p>
        </p:txBody>
      </p:sp>
      <p:grpSp>
        <p:nvGrpSpPr>
          <p:cNvPr id="33" name="Group 32"/>
          <p:cNvGrpSpPr/>
          <p:nvPr/>
        </p:nvGrpSpPr>
        <p:grpSpPr>
          <a:xfrm>
            <a:off x="6750151" y="1063726"/>
            <a:ext cx="1625397" cy="1625397"/>
            <a:chOff x="6750151" y="1063726"/>
            <a:chExt cx="1625397" cy="1625397"/>
          </a:xfrm>
        </p:grpSpPr>
        <p:pic>
          <p:nvPicPr>
            <p:cNvPr id="9" name="Picture 8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750151" y="1063726"/>
              <a:ext cx="1625397" cy="1625397"/>
            </a:xfrm>
            <a:prstGeom prst="rect">
              <a:avLst/>
            </a:prstGeom>
          </p:spPr>
        </p:pic>
        <p:sp>
          <p:nvSpPr>
            <p:cNvPr id="10" name="Oval 9"/>
            <p:cNvSpPr/>
            <p:nvPr/>
          </p:nvSpPr>
          <p:spPr>
            <a:xfrm>
              <a:off x="7248525" y="1304925"/>
              <a:ext cx="638175" cy="619125"/>
            </a:xfrm>
            <a:prstGeom prst="ellipse">
              <a:avLst/>
            </a:prstGeom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2800" dirty="0" smtClean="0">
                  <a:latin typeface="Bodoni MT Black" panose="02070A03080606020203" pitchFamily="18" charset="0"/>
                </a:rPr>
                <a:t>C</a:t>
              </a:r>
              <a:endParaRPr lang="en-GB" sz="2800" dirty="0">
                <a:latin typeface="Bodoni MT Black" panose="02070A03080606020203" pitchFamily="18" charset="0"/>
              </a:endParaRPr>
            </a:p>
          </p:txBody>
        </p:sp>
      </p:grpSp>
      <p:grpSp>
        <p:nvGrpSpPr>
          <p:cNvPr id="34" name="Group 33"/>
          <p:cNvGrpSpPr/>
          <p:nvPr/>
        </p:nvGrpSpPr>
        <p:grpSpPr>
          <a:xfrm>
            <a:off x="7807274" y="86181"/>
            <a:ext cx="1625397" cy="1625397"/>
            <a:chOff x="3825976" y="3473551"/>
            <a:chExt cx="1625397" cy="1625397"/>
          </a:xfrm>
        </p:grpSpPr>
        <p:pic>
          <p:nvPicPr>
            <p:cNvPr id="13" name="Picture 12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825976" y="3473551"/>
              <a:ext cx="1625397" cy="1625397"/>
            </a:xfrm>
            <a:prstGeom prst="rect">
              <a:avLst/>
            </a:prstGeom>
          </p:spPr>
        </p:pic>
        <p:sp>
          <p:nvSpPr>
            <p:cNvPr id="14" name="Oval 13"/>
            <p:cNvSpPr/>
            <p:nvPr/>
          </p:nvSpPr>
          <p:spPr>
            <a:xfrm>
              <a:off x="4324350" y="3714750"/>
              <a:ext cx="638175" cy="619125"/>
            </a:xfrm>
            <a:prstGeom prst="ellipse">
              <a:avLst/>
            </a:prstGeom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2800" dirty="0" smtClean="0">
                  <a:latin typeface="Bodoni MT Black" panose="02070A03080606020203" pitchFamily="18" charset="0"/>
                </a:rPr>
                <a:t>T</a:t>
              </a:r>
              <a:endParaRPr lang="en-GB" sz="2800" dirty="0">
                <a:latin typeface="Bodoni MT Black" panose="02070A03080606020203" pitchFamily="18" charset="0"/>
              </a:endParaRPr>
            </a:p>
          </p:txBody>
        </p:sp>
      </p:grpSp>
      <p:grpSp>
        <p:nvGrpSpPr>
          <p:cNvPr id="43" name="Group 42"/>
          <p:cNvGrpSpPr/>
          <p:nvPr/>
        </p:nvGrpSpPr>
        <p:grpSpPr>
          <a:xfrm>
            <a:off x="8023123" y="1524379"/>
            <a:ext cx="1625397" cy="1625397"/>
            <a:chOff x="5937452" y="3473551"/>
            <a:chExt cx="1625397" cy="1625397"/>
          </a:xfrm>
        </p:grpSpPr>
        <p:pic>
          <p:nvPicPr>
            <p:cNvPr id="28" name="Picture 27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937452" y="3473551"/>
              <a:ext cx="1625397" cy="1625397"/>
            </a:xfrm>
            <a:prstGeom prst="rect">
              <a:avLst/>
            </a:prstGeom>
          </p:spPr>
        </p:pic>
        <p:sp>
          <p:nvSpPr>
            <p:cNvPr id="29" name="Oval 28"/>
            <p:cNvSpPr/>
            <p:nvPr/>
          </p:nvSpPr>
          <p:spPr>
            <a:xfrm>
              <a:off x="6426301" y="3695700"/>
              <a:ext cx="638175" cy="619125"/>
            </a:xfrm>
            <a:prstGeom prst="ellipse">
              <a:avLst/>
            </a:prstGeom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2800" dirty="0" smtClean="0">
                  <a:latin typeface="Bodoni MT Black" panose="02070A03080606020203" pitchFamily="18" charset="0"/>
                </a:rPr>
                <a:t>M</a:t>
              </a:r>
              <a:endParaRPr lang="en-GB" sz="2800" dirty="0">
                <a:latin typeface="Bodoni MT Black" panose="02070A03080606020203" pitchFamily="18" charset="0"/>
              </a:endParaRPr>
            </a:p>
          </p:txBody>
        </p:sp>
        <p:sp>
          <p:nvSpPr>
            <p:cNvPr id="25" name="Oval 24"/>
            <p:cNvSpPr/>
            <p:nvPr/>
          </p:nvSpPr>
          <p:spPr>
            <a:xfrm>
              <a:off x="6712050" y="4032147"/>
              <a:ext cx="314326" cy="263628"/>
            </a:xfrm>
            <a:prstGeom prst="ellipse">
              <a:avLst/>
            </a:prstGeom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 smtClean="0">
                  <a:latin typeface="Bodoni MT Black" panose="02070A03080606020203" pitchFamily="18" charset="0"/>
                </a:rPr>
                <a:t>T</a:t>
              </a:r>
              <a:endParaRPr lang="en-GB" dirty="0">
                <a:latin typeface="Bodoni MT Black" panose="02070A03080606020203" pitchFamily="18" charset="0"/>
              </a:endParaRPr>
            </a:p>
          </p:txBody>
        </p:sp>
      </p:grpSp>
      <p:grpSp>
        <p:nvGrpSpPr>
          <p:cNvPr id="32" name="Group 31"/>
          <p:cNvGrpSpPr/>
          <p:nvPr/>
        </p:nvGrpSpPr>
        <p:grpSpPr>
          <a:xfrm>
            <a:off x="6019875" y="192417"/>
            <a:ext cx="1625397" cy="1625397"/>
            <a:chOff x="5460899" y="279298"/>
            <a:chExt cx="1625397" cy="1625397"/>
          </a:xfrm>
        </p:grpSpPr>
        <p:pic>
          <p:nvPicPr>
            <p:cNvPr id="30" name="Picture 29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460899" y="279298"/>
              <a:ext cx="1625397" cy="1625397"/>
            </a:xfrm>
            <a:prstGeom prst="rect">
              <a:avLst/>
            </a:prstGeom>
          </p:spPr>
        </p:pic>
        <p:sp>
          <p:nvSpPr>
            <p:cNvPr id="31" name="Oval 30"/>
            <p:cNvSpPr/>
            <p:nvPr/>
          </p:nvSpPr>
          <p:spPr>
            <a:xfrm>
              <a:off x="5959273" y="520497"/>
              <a:ext cx="638175" cy="619125"/>
            </a:xfrm>
            <a:prstGeom prst="ellipse">
              <a:avLst/>
            </a:prstGeom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2800" dirty="0" smtClean="0">
                  <a:latin typeface="Bodoni MT Black" panose="02070A03080606020203" pitchFamily="18" charset="0"/>
                </a:rPr>
                <a:t>M</a:t>
              </a:r>
              <a:endParaRPr lang="en-GB" sz="2800" dirty="0">
                <a:latin typeface="Bodoni MT Black" panose="02070A03080606020203" pitchFamily="18" charset="0"/>
              </a:endParaRPr>
            </a:p>
          </p:txBody>
        </p:sp>
      </p:grpSp>
      <p:grpSp>
        <p:nvGrpSpPr>
          <p:cNvPr id="42" name="Group 41"/>
          <p:cNvGrpSpPr/>
          <p:nvPr/>
        </p:nvGrpSpPr>
        <p:grpSpPr>
          <a:xfrm>
            <a:off x="5801028" y="1614487"/>
            <a:ext cx="1625397" cy="1625397"/>
            <a:chOff x="3743781" y="3864076"/>
            <a:chExt cx="1625397" cy="1625397"/>
          </a:xfrm>
        </p:grpSpPr>
        <p:pic>
          <p:nvPicPr>
            <p:cNvPr id="35" name="Picture 34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743781" y="3864076"/>
              <a:ext cx="1625397" cy="1625397"/>
            </a:xfrm>
            <a:prstGeom prst="rect">
              <a:avLst/>
            </a:prstGeom>
          </p:spPr>
        </p:pic>
        <p:sp>
          <p:nvSpPr>
            <p:cNvPr id="36" name="Oval 35"/>
            <p:cNvSpPr/>
            <p:nvPr/>
          </p:nvSpPr>
          <p:spPr>
            <a:xfrm>
              <a:off x="4232630" y="4086225"/>
              <a:ext cx="638175" cy="619125"/>
            </a:xfrm>
            <a:prstGeom prst="ellipse">
              <a:avLst/>
            </a:prstGeom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2800" dirty="0" smtClean="0">
                  <a:latin typeface="Bodoni MT Black" panose="02070A03080606020203" pitchFamily="18" charset="0"/>
                </a:rPr>
                <a:t>M</a:t>
              </a:r>
              <a:endParaRPr lang="en-GB" sz="2800" dirty="0">
                <a:latin typeface="Bodoni MT Black" panose="02070A03080606020203" pitchFamily="18" charset="0"/>
              </a:endParaRPr>
            </a:p>
          </p:txBody>
        </p:sp>
        <p:sp>
          <p:nvSpPr>
            <p:cNvPr id="37" name="Oval 36"/>
            <p:cNvSpPr/>
            <p:nvPr/>
          </p:nvSpPr>
          <p:spPr>
            <a:xfrm>
              <a:off x="4518379" y="4422672"/>
              <a:ext cx="314326" cy="263628"/>
            </a:xfrm>
            <a:prstGeom prst="ellipse">
              <a:avLst/>
            </a:prstGeom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 smtClean="0">
                  <a:latin typeface="Bodoni MT Black" panose="02070A03080606020203" pitchFamily="18" charset="0"/>
                </a:rPr>
                <a:t>C</a:t>
              </a:r>
              <a:endParaRPr lang="en-GB" dirty="0">
                <a:latin typeface="Bodoni MT Black" panose="02070A03080606020203" pitchFamily="18" charset="0"/>
              </a:endParaRPr>
            </a:p>
          </p:txBody>
        </p:sp>
      </p:grpSp>
      <p:pic>
        <p:nvPicPr>
          <p:cNvPr id="39" name="Picture 3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48525" y="4587976"/>
            <a:ext cx="1625397" cy="1625397"/>
          </a:xfrm>
          <a:prstGeom prst="rect">
            <a:avLst/>
          </a:prstGeom>
        </p:spPr>
      </p:pic>
      <p:sp>
        <p:nvSpPr>
          <p:cNvPr id="40" name="Oval 39"/>
          <p:cNvSpPr/>
          <p:nvPr/>
        </p:nvSpPr>
        <p:spPr>
          <a:xfrm>
            <a:off x="7737374" y="4810125"/>
            <a:ext cx="638175" cy="619125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dirty="0" smtClean="0">
                <a:latin typeface="Bodoni MT Black" panose="02070A03080606020203" pitchFamily="18" charset="0"/>
              </a:rPr>
              <a:t>M</a:t>
            </a:r>
            <a:endParaRPr lang="en-GB" sz="2800" dirty="0">
              <a:latin typeface="Bodoni MT Black" panose="02070A03080606020203" pitchFamily="18" charset="0"/>
            </a:endParaRPr>
          </a:p>
        </p:txBody>
      </p:sp>
      <p:sp>
        <p:nvSpPr>
          <p:cNvPr id="41" name="Oval 40"/>
          <p:cNvSpPr/>
          <p:nvPr/>
        </p:nvSpPr>
        <p:spPr>
          <a:xfrm>
            <a:off x="8023123" y="5146572"/>
            <a:ext cx="314326" cy="263628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latin typeface="Bodoni MT Black" panose="02070A03080606020203" pitchFamily="18" charset="0"/>
              </a:rPr>
              <a:t>C</a:t>
            </a:r>
            <a:endParaRPr lang="en-GB" dirty="0">
              <a:latin typeface="Bodoni MT Black" panose="02070A03080606020203" pitchFamily="18" charset="0"/>
            </a:endParaRPr>
          </a:p>
        </p:txBody>
      </p:sp>
      <p:grpSp>
        <p:nvGrpSpPr>
          <p:cNvPr id="48" name="Group 47"/>
          <p:cNvGrpSpPr/>
          <p:nvPr/>
        </p:nvGrpSpPr>
        <p:grpSpPr>
          <a:xfrm>
            <a:off x="4327423" y="3239884"/>
            <a:ext cx="1625397" cy="1625397"/>
            <a:chOff x="4324350" y="4333873"/>
            <a:chExt cx="1625397" cy="1625397"/>
          </a:xfrm>
        </p:grpSpPr>
        <p:pic>
          <p:nvPicPr>
            <p:cNvPr id="44" name="Picture 43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324350" y="4333873"/>
              <a:ext cx="1625397" cy="1625397"/>
            </a:xfrm>
            <a:prstGeom prst="rect">
              <a:avLst/>
            </a:prstGeom>
          </p:spPr>
        </p:pic>
        <p:sp>
          <p:nvSpPr>
            <p:cNvPr id="45" name="Oval 44"/>
            <p:cNvSpPr/>
            <p:nvPr/>
          </p:nvSpPr>
          <p:spPr>
            <a:xfrm>
              <a:off x="4813199" y="4556022"/>
              <a:ext cx="638175" cy="619125"/>
            </a:xfrm>
            <a:prstGeom prst="ellipse">
              <a:avLst/>
            </a:prstGeom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2800" dirty="0" smtClean="0">
                  <a:latin typeface="Bodoni MT Black" panose="02070A03080606020203" pitchFamily="18" charset="0"/>
                </a:rPr>
                <a:t>M</a:t>
              </a:r>
              <a:endParaRPr lang="en-GB" sz="2800" dirty="0">
                <a:latin typeface="Bodoni MT Black" panose="02070A03080606020203" pitchFamily="18" charset="0"/>
              </a:endParaRPr>
            </a:p>
          </p:txBody>
        </p:sp>
        <p:sp>
          <p:nvSpPr>
            <p:cNvPr id="46" name="Oval 45"/>
            <p:cNvSpPr/>
            <p:nvPr/>
          </p:nvSpPr>
          <p:spPr>
            <a:xfrm>
              <a:off x="5127523" y="4921044"/>
              <a:ext cx="314326" cy="263628"/>
            </a:xfrm>
            <a:prstGeom prst="ellipse">
              <a:avLst/>
            </a:prstGeom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 smtClean="0">
                  <a:latin typeface="Bodoni MT Black" panose="02070A03080606020203" pitchFamily="18" charset="0"/>
                </a:rPr>
                <a:t>C</a:t>
              </a:r>
              <a:endParaRPr lang="en-GB" dirty="0">
                <a:latin typeface="Bodoni MT Black" panose="02070A03080606020203" pitchFamily="18" charset="0"/>
              </a:endParaRPr>
            </a:p>
          </p:txBody>
        </p:sp>
        <p:sp>
          <p:nvSpPr>
            <p:cNvPr id="47" name="Oval 46"/>
            <p:cNvSpPr/>
            <p:nvPr/>
          </p:nvSpPr>
          <p:spPr>
            <a:xfrm>
              <a:off x="4817960" y="4921043"/>
              <a:ext cx="314326" cy="263628"/>
            </a:xfrm>
            <a:prstGeom prst="ellipse">
              <a:avLst/>
            </a:prstGeom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 smtClean="0">
                  <a:latin typeface="Bodoni MT Black" panose="02070A03080606020203" pitchFamily="18" charset="0"/>
                </a:rPr>
                <a:t>T</a:t>
              </a:r>
              <a:endParaRPr lang="en-GB" dirty="0">
                <a:latin typeface="Bodoni MT Black" panose="02070A03080606020203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6604699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Group 32"/>
          <p:cNvGrpSpPr/>
          <p:nvPr/>
        </p:nvGrpSpPr>
        <p:grpSpPr>
          <a:xfrm>
            <a:off x="3170995" y="2305675"/>
            <a:ext cx="1625397" cy="1625397"/>
            <a:chOff x="6750151" y="1063726"/>
            <a:chExt cx="1625397" cy="1625397"/>
          </a:xfrm>
        </p:grpSpPr>
        <p:pic>
          <p:nvPicPr>
            <p:cNvPr id="9" name="Picture 8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750151" y="1063726"/>
              <a:ext cx="1625397" cy="1625397"/>
            </a:xfrm>
            <a:prstGeom prst="rect">
              <a:avLst/>
            </a:prstGeom>
          </p:spPr>
        </p:pic>
        <p:sp>
          <p:nvSpPr>
            <p:cNvPr id="10" name="Oval 9"/>
            <p:cNvSpPr/>
            <p:nvPr/>
          </p:nvSpPr>
          <p:spPr>
            <a:xfrm>
              <a:off x="7248525" y="1304925"/>
              <a:ext cx="638175" cy="619125"/>
            </a:xfrm>
            <a:prstGeom prst="ellipse">
              <a:avLst/>
            </a:prstGeom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4800" dirty="0" smtClean="0">
                  <a:latin typeface="Bodoni MT Black" panose="02070A03080606020203" pitchFamily="18" charset="0"/>
                </a:rPr>
                <a:t>C</a:t>
              </a:r>
              <a:endParaRPr lang="en-GB" sz="4800" dirty="0">
                <a:latin typeface="Bodoni MT Black" panose="02070A03080606020203" pitchFamily="18" charset="0"/>
              </a:endParaRPr>
            </a:p>
          </p:txBody>
        </p:sp>
      </p:grpSp>
      <p:grpSp>
        <p:nvGrpSpPr>
          <p:cNvPr id="34" name="Group 33"/>
          <p:cNvGrpSpPr/>
          <p:nvPr/>
        </p:nvGrpSpPr>
        <p:grpSpPr>
          <a:xfrm>
            <a:off x="4400897" y="2305674"/>
            <a:ext cx="1625397" cy="1625397"/>
            <a:chOff x="3825976" y="3473551"/>
            <a:chExt cx="1625397" cy="1625397"/>
          </a:xfrm>
        </p:grpSpPr>
        <p:pic>
          <p:nvPicPr>
            <p:cNvPr id="13" name="Picture 12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825976" y="3473551"/>
              <a:ext cx="1625397" cy="1625397"/>
            </a:xfrm>
            <a:prstGeom prst="rect">
              <a:avLst/>
            </a:prstGeom>
          </p:spPr>
        </p:pic>
        <p:sp>
          <p:nvSpPr>
            <p:cNvPr id="14" name="Oval 13"/>
            <p:cNvSpPr/>
            <p:nvPr/>
          </p:nvSpPr>
          <p:spPr>
            <a:xfrm>
              <a:off x="4324350" y="3714750"/>
              <a:ext cx="638175" cy="619125"/>
            </a:xfrm>
            <a:prstGeom prst="ellipse">
              <a:avLst/>
            </a:prstGeom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4800" dirty="0" smtClean="0">
                  <a:latin typeface="Bodoni MT Black" panose="02070A03080606020203" pitchFamily="18" charset="0"/>
                </a:rPr>
                <a:t>T</a:t>
              </a:r>
              <a:endParaRPr lang="en-GB" sz="4800" dirty="0">
                <a:latin typeface="Bodoni MT Black" panose="02070A03080606020203" pitchFamily="18" charset="0"/>
              </a:endParaRPr>
            </a:p>
          </p:txBody>
        </p:sp>
      </p:grpSp>
      <p:grpSp>
        <p:nvGrpSpPr>
          <p:cNvPr id="3" name="Group 2"/>
          <p:cNvGrpSpPr/>
          <p:nvPr/>
        </p:nvGrpSpPr>
        <p:grpSpPr>
          <a:xfrm>
            <a:off x="6914167" y="2305675"/>
            <a:ext cx="1625397" cy="1625397"/>
            <a:chOff x="9877323" y="2727399"/>
            <a:chExt cx="1625397" cy="1625397"/>
          </a:xfrm>
        </p:grpSpPr>
        <p:pic>
          <p:nvPicPr>
            <p:cNvPr id="28" name="Picture 27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877323" y="2727399"/>
              <a:ext cx="1625397" cy="1625397"/>
            </a:xfrm>
            <a:prstGeom prst="rect">
              <a:avLst/>
            </a:prstGeom>
          </p:spPr>
        </p:pic>
        <p:sp>
          <p:nvSpPr>
            <p:cNvPr id="29" name="Oval 28"/>
            <p:cNvSpPr/>
            <p:nvPr/>
          </p:nvSpPr>
          <p:spPr>
            <a:xfrm>
              <a:off x="10366172" y="2949548"/>
              <a:ext cx="638175" cy="619125"/>
            </a:xfrm>
            <a:prstGeom prst="ellipse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4000" dirty="0" smtClean="0">
                  <a:latin typeface="Bodoni MT Black" panose="02070A03080606020203" pitchFamily="18" charset="0"/>
                </a:rPr>
                <a:t>M</a:t>
              </a:r>
              <a:endParaRPr lang="en-GB" sz="4000" dirty="0">
                <a:latin typeface="Bodoni MT Black" panose="02070A03080606020203" pitchFamily="18" charset="0"/>
              </a:endParaRPr>
            </a:p>
          </p:txBody>
        </p:sp>
        <p:sp>
          <p:nvSpPr>
            <p:cNvPr id="25" name="Oval 24"/>
            <p:cNvSpPr/>
            <p:nvPr/>
          </p:nvSpPr>
          <p:spPr>
            <a:xfrm>
              <a:off x="10651921" y="3285995"/>
              <a:ext cx="314326" cy="263628"/>
            </a:xfrm>
            <a:prstGeom prst="ellipse">
              <a:avLst/>
            </a:prstGeom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 smtClean="0">
                  <a:latin typeface="Bodoni MT Black" panose="02070A03080606020203" pitchFamily="18" charset="0"/>
                </a:rPr>
                <a:t>T</a:t>
              </a:r>
              <a:endParaRPr lang="en-GB" dirty="0">
                <a:latin typeface="Bodoni MT Black" panose="02070A03080606020203" pitchFamily="18" charset="0"/>
              </a:endParaRPr>
            </a:p>
          </p:txBody>
        </p:sp>
      </p:grpSp>
      <p:grpSp>
        <p:nvGrpSpPr>
          <p:cNvPr id="32" name="Group 31"/>
          <p:cNvGrpSpPr/>
          <p:nvPr/>
        </p:nvGrpSpPr>
        <p:grpSpPr>
          <a:xfrm>
            <a:off x="1857439" y="2305675"/>
            <a:ext cx="1625397" cy="1625397"/>
            <a:chOff x="5460899" y="279298"/>
            <a:chExt cx="1625397" cy="1625397"/>
          </a:xfrm>
        </p:grpSpPr>
        <p:pic>
          <p:nvPicPr>
            <p:cNvPr id="30" name="Picture 29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460899" y="279298"/>
              <a:ext cx="1625397" cy="1625397"/>
            </a:xfrm>
            <a:prstGeom prst="rect">
              <a:avLst/>
            </a:prstGeom>
          </p:spPr>
        </p:pic>
        <p:sp>
          <p:nvSpPr>
            <p:cNvPr id="31" name="Oval 30"/>
            <p:cNvSpPr/>
            <p:nvPr/>
          </p:nvSpPr>
          <p:spPr>
            <a:xfrm>
              <a:off x="5959273" y="520497"/>
              <a:ext cx="638175" cy="619125"/>
            </a:xfrm>
            <a:prstGeom prst="ellipse">
              <a:avLst/>
            </a:prstGeom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4800" dirty="0" smtClean="0">
                  <a:latin typeface="Bodoni MT Black" panose="02070A03080606020203" pitchFamily="18" charset="0"/>
                </a:rPr>
                <a:t>M</a:t>
              </a:r>
              <a:endParaRPr lang="en-GB" sz="4800" dirty="0">
                <a:latin typeface="Bodoni MT Black" panose="02070A03080606020203" pitchFamily="18" charset="0"/>
              </a:endParaRPr>
            </a:p>
          </p:txBody>
        </p:sp>
      </p:grpSp>
      <p:grpSp>
        <p:nvGrpSpPr>
          <p:cNvPr id="2" name="Group 1"/>
          <p:cNvGrpSpPr/>
          <p:nvPr/>
        </p:nvGrpSpPr>
        <p:grpSpPr>
          <a:xfrm>
            <a:off x="8100128" y="2343773"/>
            <a:ext cx="1625397" cy="1625397"/>
            <a:chOff x="7102373" y="3582655"/>
            <a:chExt cx="1625397" cy="1625397"/>
          </a:xfrm>
        </p:grpSpPr>
        <p:pic>
          <p:nvPicPr>
            <p:cNvPr id="35" name="Picture 34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102373" y="3582655"/>
              <a:ext cx="1625397" cy="1625397"/>
            </a:xfrm>
            <a:prstGeom prst="rect">
              <a:avLst/>
            </a:prstGeom>
          </p:spPr>
        </p:pic>
        <p:sp>
          <p:nvSpPr>
            <p:cNvPr id="36" name="Oval 35"/>
            <p:cNvSpPr/>
            <p:nvPr/>
          </p:nvSpPr>
          <p:spPr>
            <a:xfrm>
              <a:off x="7591222" y="3804804"/>
              <a:ext cx="638175" cy="619125"/>
            </a:xfrm>
            <a:prstGeom prst="ellipse">
              <a:avLst/>
            </a:prstGeom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4000" dirty="0" smtClean="0">
                  <a:latin typeface="Bodoni MT Black" panose="02070A03080606020203" pitchFamily="18" charset="0"/>
                </a:rPr>
                <a:t>M</a:t>
              </a:r>
              <a:endParaRPr lang="en-GB" sz="4000" dirty="0">
                <a:latin typeface="Bodoni MT Black" panose="02070A03080606020203" pitchFamily="18" charset="0"/>
              </a:endParaRPr>
            </a:p>
          </p:txBody>
        </p:sp>
        <p:sp>
          <p:nvSpPr>
            <p:cNvPr id="37" name="Oval 36"/>
            <p:cNvSpPr/>
            <p:nvPr/>
          </p:nvSpPr>
          <p:spPr>
            <a:xfrm>
              <a:off x="7876971" y="4141251"/>
              <a:ext cx="314326" cy="263628"/>
            </a:xfrm>
            <a:prstGeom prst="ellipse">
              <a:avLst/>
            </a:prstGeom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 smtClean="0">
                  <a:latin typeface="Bodoni MT Black" panose="02070A03080606020203" pitchFamily="18" charset="0"/>
                </a:rPr>
                <a:t>C</a:t>
              </a:r>
              <a:endParaRPr lang="en-GB" dirty="0">
                <a:latin typeface="Bodoni MT Black" panose="02070A03080606020203" pitchFamily="18" charset="0"/>
              </a:endParaRPr>
            </a:p>
          </p:txBody>
        </p:sp>
      </p:grpSp>
      <p:grpSp>
        <p:nvGrpSpPr>
          <p:cNvPr id="48" name="Group 47"/>
          <p:cNvGrpSpPr/>
          <p:nvPr/>
        </p:nvGrpSpPr>
        <p:grpSpPr>
          <a:xfrm>
            <a:off x="5640325" y="2305674"/>
            <a:ext cx="1625397" cy="1625397"/>
            <a:chOff x="4324350" y="4333873"/>
            <a:chExt cx="1625397" cy="1625397"/>
          </a:xfrm>
        </p:grpSpPr>
        <p:pic>
          <p:nvPicPr>
            <p:cNvPr id="44" name="Picture 43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324350" y="4333873"/>
              <a:ext cx="1625397" cy="1625397"/>
            </a:xfrm>
            <a:prstGeom prst="rect">
              <a:avLst/>
            </a:prstGeom>
          </p:spPr>
        </p:pic>
        <p:sp>
          <p:nvSpPr>
            <p:cNvPr id="45" name="Oval 44"/>
            <p:cNvSpPr/>
            <p:nvPr/>
          </p:nvSpPr>
          <p:spPr>
            <a:xfrm>
              <a:off x="4813199" y="4556022"/>
              <a:ext cx="638175" cy="619125"/>
            </a:xfrm>
            <a:prstGeom prst="ellipse">
              <a:avLst/>
            </a:prstGeom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4000" dirty="0" smtClean="0">
                  <a:latin typeface="Bodoni MT Black" panose="02070A03080606020203" pitchFamily="18" charset="0"/>
                </a:rPr>
                <a:t>M</a:t>
              </a:r>
              <a:endParaRPr lang="en-GB" sz="4000" dirty="0">
                <a:latin typeface="Bodoni MT Black" panose="02070A03080606020203" pitchFamily="18" charset="0"/>
              </a:endParaRPr>
            </a:p>
          </p:txBody>
        </p:sp>
        <p:sp>
          <p:nvSpPr>
            <p:cNvPr id="46" name="Oval 45"/>
            <p:cNvSpPr/>
            <p:nvPr/>
          </p:nvSpPr>
          <p:spPr>
            <a:xfrm>
              <a:off x="5127523" y="4921044"/>
              <a:ext cx="314326" cy="263628"/>
            </a:xfrm>
            <a:prstGeom prst="ellipse">
              <a:avLst/>
            </a:prstGeom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 smtClean="0">
                  <a:latin typeface="Bodoni MT Black" panose="02070A03080606020203" pitchFamily="18" charset="0"/>
                </a:rPr>
                <a:t>C</a:t>
              </a:r>
              <a:endParaRPr lang="en-GB" dirty="0">
                <a:latin typeface="Bodoni MT Black" panose="02070A03080606020203" pitchFamily="18" charset="0"/>
              </a:endParaRPr>
            </a:p>
          </p:txBody>
        </p:sp>
        <p:sp>
          <p:nvSpPr>
            <p:cNvPr id="47" name="Oval 46"/>
            <p:cNvSpPr/>
            <p:nvPr/>
          </p:nvSpPr>
          <p:spPr>
            <a:xfrm>
              <a:off x="4817960" y="4921043"/>
              <a:ext cx="314326" cy="263628"/>
            </a:xfrm>
            <a:prstGeom prst="ellipse">
              <a:avLst/>
            </a:prstGeom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 smtClean="0">
                  <a:latin typeface="Bodoni MT Black" panose="02070A03080606020203" pitchFamily="18" charset="0"/>
                </a:rPr>
                <a:t>T</a:t>
              </a:r>
              <a:endParaRPr lang="en-GB" dirty="0">
                <a:latin typeface="Bodoni MT Black" panose="02070A03080606020203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9200176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Group 32"/>
          <p:cNvGrpSpPr/>
          <p:nvPr/>
        </p:nvGrpSpPr>
        <p:grpSpPr>
          <a:xfrm>
            <a:off x="3170995" y="2305675"/>
            <a:ext cx="1625397" cy="1625397"/>
            <a:chOff x="6750151" y="1063726"/>
            <a:chExt cx="1625397" cy="1625397"/>
          </a:xfrm>
        </p:grpSpPr>
        <p:pic>
          <p:nvPicPr>
            <p:cNvPr id="9" name="Picture 8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750151" y="1063726"/>
              <a:ext cx="1625397" cy="1625397"/>
            </a:xfrm>
            <a:prstGeom prst="rect">
              <a:avLst/>
            </a:prstGeom>
          </p:spPr>
        </p:pic>
        <p:sp>
          <p:nvSpPr>
            <p:cNvPr id="10" name="Oval 9"/>
            <p:cNvSpPr/>
            <p:nvPr/>
          </p:nvSpPr>
          <p:spPr>
            <a:xfrm>
              <a:off x="7248525" y="1304925"/>
              <a:ext cx="638175" cy="619125"/>
            </a:xfrm>
            <a:prstGeom prst="ellipse">
              <a:avLst/>
            </a:prstGeom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4800" dirty="0" smtClean="0">
                  <a:latin typeface="Bodoni MT Black" panose="02070A03080606020203" pitchFamily="18" charset="0"/>
                </a:rPr>
                <a:t>C</a:t>
              </a:r>
              <a:endParaRPr lang="en-GB" sz="4800" dirty="0">
                <a:latin typeface="Bodoni MT Black" panose="02070A03080606020203" pitchFamily="18" charset="0"/>
              </a:endParaRPr>
            </a:p>
          </p:txBody>
        </p:sp>
      </p:grpSp>
      <p:grpSp>
        <p:nvGrpSpPr>
          <p:cNvPr id="34" name="Group 33"/>
          <p:cNvGrpSpPr/>
          <p:nvPr/>
        </p:nvGrpSpPr>
        <p:grpSpPr>
          <a:xfrm>
            <a:off x="4400897" y="2305674"/>
            <a:ext cx="1625397" cy="1625397"/>
            <a:chOff x="3825976" y="3473551"/>
            <a:chExt cx="1625397" cy="1625397"/>
          </a:xfrm>
        </p:grpSpPr>
        <p:pic>
          <p:nvPicPr>
            <p:cNvPr id="13" name="Picture 12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825976" y="3473551"/>
              <a:ext cx="1625397" cy="1625397"/>
            </a:xfrm>
            <a:prstGeom prst="rect">
              <a:avLst/>
            </a:prstGeom>
          </p:spPr>
        </p:pic>
        <p:sp>
          <p:nvSpPr>
            <p:cNvPr id="14" name="Oval 13"/>
            <p:cNvSpPr/>
            <p:nvPr/>
          </p:nvSpPr>
          <p:spPr>
            <a:xfrm>
              <a:off x="4324350" y="3714750"/>
              <a:ext cx="638175" cy="619125"/>
            </a:xfrm>
            <a:prstGeom prst="ellipse">
              <a:avLst/>
            </a:prstGeom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4800" dirty="0" smtClean="0">
                  <a:latin typeface="Bodoni MT Black" panose="02070A03080606020203" pitchFamily="18" charset="0"/>
                </a:rPr>
                <a:t>T</a:t>
              </a:r>
              <a:endParaRPr lang="en-GB" sz="4800" dirty="0">
                <a:latin typeface="Bodoni MT Black" panose="02070A03080606020203" pitchFamily="18" charset="0"/>
              </a:endParaRPr>
            </a:p>
          </p:txBody>
        </p:sp>
      </p:grpSp>
      <p:grpSp>
        <p:nvGrpSpPr>
          <p:cNvPr id="3" name="Group 2"/>
          <p:cNvGrpSpPr/>
          <p:nvPr/>
        </p:nvGrpSpPr>
        <p:grpSpPr>
          <a:xfrm>
            <a:off x="6914167" y="2305675"/>
            <a:ext cx="1625397" cy="1625397"/>
            <a:chOff x="9877323" y="2727399"/>
            <a:chExt cx="1625397" cy="1625397"/>
          </a:xfrm>
        </p:grpSpPr>
        <p:pic>
          <p:nvPicPr>
            <p:cNvPr id="28" name="Picture 27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877323" y="2727399"/>
              <a:ext cx="1625397" cy="1625397"/>
            </a:xfrm>
            <a:prstGeom prst="rect">
              <a:avLst/>
            </a:prstGeom>
          </p:spPr>
        </p:pic>
        <p:sp>
          <p:nvSpPr>
            <p:cNvPr id="29" name="Oval 28"/>
            <p:cNvSpPr/>
            <p:nvPr/>
          </p:nvSpPr>
          <p:spPr>
            <a:xfrm>
              <a:off x="10366172" y="2949548"/>
              <a:ext cx="638175" cy="619125"/>
            </a:xfrm>
            <a:prstGeom prst="ellipse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4000" dirty="0" smtClean="0">
                  <a:latin typeface="Bodoni MT Black" panose="02070A03080606020203" pitchFamily="18" charset="0"/>
                </a:rPr>
                <a:t>M</a:t>
              </a:r>
              <a:endParaRPr lang="en-GB" sz="4000" dirty="0">
                <a:latin typeface="Bodoni MT Black" panose="02070A03080606020203" pitchFamily="18" charset="0"/>
              </a:endParaRPr>
            </a:p>
          </p:txBody>
        </p:sp>
        <p:sp>
          <p:nvSpPr>
            <p:cNvPr id="25" name="Oval 24"/>
            <p:cNvSpPr/>
            <p:nvPr/>
          </p:nvSpPr>
          <p:spPr>
            <a:xfrm>
              <a:off x="10651921" y="3285995"/>
              <a:ext cx="314326" cy="263628"/>
            </a:xfrm>
            <a:prstGeom prst="ellipse">
              <a:avLst/>
            </a:prstGeom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 smtClean="0">
                  <a:latin typeface="Bodoni MT Black" panose="02070A03080606020203" pitchFamily="18" charset="0"/>
                </a:rPr>
                <a:t>T</a:t>
              </a:r>
              <a:endParaRPr lang="en-GB" dirty="0">
                <a:latin typeface="Bodoni MT Black" panose="02070A03080606020203" pitchFamily="18" charset="0"/>
              </a:endParaRPr>
            </a:p>
          </p:txBody>
        </p:sp>
      </p:grpSp>
      <p:pic>
        <p:nvPicPr>
          <p:cNvPr id="30" name="Picture 2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57439" y="2305675"/>
            <a:ext cx="1625397" cy="1625397"/>
          </a:xfrm>
          <a:prstGeom prst="rect">
            <a:avLst/>
          </a:prstGeom>
        </p:spPr>
      </p:pic>
      <p:grpSp>
        <p:nvGrpSpPr>
          <p:cNvPr id="2" name="Group 1"/>
          <p:cNvGrpSpPr/>
          <p:nvPr/>
        </p:nvGrpSpPr>
        <p:grpSpPr>
          <a:xfrm>
            <a:off x="8100128" y="2343773"/>
            <a:ext cx="1625397" cy="1625397"/>
            <a:chOff x="7102373" y="3582655"/>
            <a:chExt cx="1625397" cy="1625397"/>
          </a:xfrm>
        </p:grpSpPr>
        <p:pic>
          <p:nvPicPr>
            <p:cNvPr id="35" name="Picture 34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102373" y="3582655"/>
              <a:ext cx="1625397" cy="1625397"/>
            </a:xfrm>
            <a:prstGeom prst="rect">
              <a:avLst/>
            </a:prstGeom>
          </p:spPr>
        </p:pic>
        <p:sp>
          <p:nvSpPr>
            <p:cNvPr id="36" name="Oval 35"/>
            <p:cNvSpPr/>
            <p:nvPr/>
          </p:nvSpPr>
          <p:spPr>
            <a:xfrm>
              <a:off x="7591222" y="3804804"/>
              <a:ext cx="638175" cy="619125"/>
            </a:xfrm>
            <a:prstGeom prst="ellipse">
              <a:avLst/>
            </a:prstGeom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4000" dirty="0" smtClean="0">
                  <a:latin typeface="Bodoni MT Black" panose="02070A03080606020203" pitchFamily="18" charset="0"/>
                </a:rPr>
                <a:t>M</a:t>
              </a:r>
              <a:endParaRPr lang="en-GB" sz="4000" dirty="0">
                <a:latin typeface="Bodoni MT Black" panose="02070A03080606020203" pitchFamily="18" charset="0"/>
              </a:endParaRPr>
            </a:p>
          </p:txBody>
        </p:sp>
        <p:sp>
          <p:nvSpPr>
            <p:cNvPr id="37" name="Oval 36"/>
            <p:cNvSpPr/>
            <p:nvPr/>
          </p:nvSpPr>
          <p:spPr>
            <a:xfrm>
              <a:off x="7876971" y="4141251"/>
              <a:ext cx="314326" cy="263628"/>
            </a:xfrm>
            <a:prstGeom prst="ellipse">
              <a:avLst/>
            </a:prstGeom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 smtClean="0">
                  <a:latin typeface="Bodoni MT Black" panose="02070A03080606020203" pitchFamily="18" charset="0"/>
                </a:rPr>
                <a:t>C</a:t>
              </a:r>
              <a:endParaRPr lang="en-GB" dirty="0">
                <a:latin typeface="Bodoni MT Black" panose="02070A03080606020203" pitchFamily="18" charset="0"/>
              </a:endParaRPr>
            </a:p>
          </p:txBody>
        </p:sp>
      </p:grpSp>
      <p:grpSp>
        <p:nvGrpSpPr>
          <p:cNvPr id="48" name="Group 47"/>
          <p:cNvGrpSpPr/>
          <p:nvPr/>
        </p:nvGrpSpPr>
        <p:grpSpPr>
          <a:xfrm>
            <a:off x="5640325" y="2305674"/>
            <a:ext cx="1625397" cy="1625397"/>
            <a:chOff x="4324350" y="4333873"/>
            <a:chExt cx="1625397" cy="1625397"/>
          </a:xfrm>
        </p:grpSpPr>
        <p:pic>
          <p:nvPicPr>
            <p:cNvPr id="44" name="Picture 43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324350" y="4333873"/>
              <a:ext cx="1625397" cy="1625397"/>
            </a:xfrm>
            <a:prstGeom prst="rect">
              <a:avLst/>
            </a:prstGeom>
          </p:spPr>
        </p:pic>
        <p:sp>
          <p:nvSpPr>
            <p:cNvPr id="45" name="Oval 44"/>
            <p:cNvSpPr/>
            <p:nvPr/>
          </p:nvSpPr>
          <p:spPr>
            <a:xfrm>
              <a:off x="4813199" y="4556022"/>
              <a:ext cx="638175" cy="619125"/>
            </a:xfrm>
            <a:prstGeom prst="ellipse">
              <a:avLst/>
            </a:prstGeom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4000" dirty="0" smtClean="0">
                  <a:latin typeface="Bodoni MT Black" panose="02070A03080606020203" pitchFamily="18" charset="0"/>
                </a:rPr>
                <a:t>M</a:t>
              </a:r>
              <a:endParaRPr lang="en-GB" sz="4000" dirty="0">
                <a:latin typeface="Bodoni MT Black" panose="02070A03080606020203" pitchFamily="18" charset="0"/>
              </a:endParaRPr>
            </a:p>
          </p:txBody>
        </p:sp>
        <p:sp>
          <p:nvSpPr>
            <p:cNvPr id="46" name="Oval 45"/>
            <p:cNvSpPr/>
            <p:nvPr/>
          </p:nvSpPr>
          <p:spPr>
            <a:xfrm>
              <a:off x="5127523" y="4921044"/>
              <a:ext cx="314326" cy="263628"/>
            </a:xfrm>
            <a:prstGeom prst="ellipse">
              <a:avLst/>
            </a:prstGeom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 smtClean="0">
                  <a:latin typeface="Bodoni MT Black" panose="02070A03080606020203" pitchFamily="18" charset="0"/>
                </a:rPr>
                <a:t>C</a:t>
              </a:r>
              <a:endParaRPr lang="en-GB" dirty="0">
                <a:latin typeface="Bodoni MT Black" panose="02070A03080606020203" pitchFamily="18" charset="0"/>
              </a:endParaRPr>
            </a:p>
          </p:txBody>
        </p:sp>
        <p:sp>
          <p:nvSpPr>
            <p:cNvPr id="47" name="Oval 46"/>
            <p:cNvSpPr/>
            <p:nvPr/>
          </p:nvSpPr>
          <p:spPr>
            <a:xfrm>
              <a:off x="4817960" y="4921043"/>
              <a:ext cx="314326" cy="263628"/>
            </a:xfrm>
            <a:prstGeom prst="ellipse">
              <a:avLst/>
            </a:prstGeom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 smtClean="0">
                  <a:latin typeface="Bodoni MT Black" panose="02070A03080606020203" pitchFamily="18" charset="0"/>
                </a:rPr>
                <a:t>T</a:t>
              </a:r>
              <a:endParaRPr lang="en-GB" dirty="0">
                <a:latin typeface="Bodoni MT Black" panose="02070A03080606020203" pitchFamily="18" charset="0"/>
              </a:endParaRPr>
            </a:p>
          </p:txBody>
        </p:sp>
      </p:grpSp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11032" y="2305674"/>
            <a:ext cx="1037599" cy="10375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97897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59350" y="1465997"/>
            <a:ext cx="1664352" cy="2560542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65731" y="1374635"/>
            <a:ext cx="1585097" cy="2749403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49147" y="784890"/>
            <a:ext cx="1585097" cy="2755540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56962" y="1277136"/>
            <a:ext cx="1585097" cy="2749403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756" y="1272429"/>
            <a:ext cx="1585097" cy="2749403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92584" y="1266292"/>
            <a:ext cx="1585097" cy="2755540"/>
          </a:xfrm>
          <a:prstGeom prst="rect">
            <a:avLst/>
          </a:prstGeom>
        </p:spPr>
      </p:pic>
      <p:sp>
        <p:nvSpPr>
          <p:cNvPr id="38" name="Oval 37"/>
          <p:cNvSpPr/>
          <p:nvPr/>
        </p:nvSpPr>
        <p:spPr>
          <a:xfrm>
            <a:off x="5922844" y="1790701"/>
            <a:ext cx="1036755" cy="1003300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6000" dirty="0" smtClean="0">
                <a:latin typeface="Bodoni MT Black" panose="02070A03080606020203" pitchFamily="18" charset="0"/>
              </a:rPr>
              <a:t>M</a:t>
            </a:r>
            <a:endParaRPr lang="en-GB" sz="6000" dirty="0">
              <a:latin typeface="Bodoni MT Black" panose="02070A03080606020203" pitchFamily="18" charset="0"/>
            </a:endParaRPr>
          </a:p>
        </p:txBody>
      </p:sp>
      <p:sp>
        <p:nvSpPr>
          <p:cNvPr id="39" name="Oval 38"/>
          <p:cNvSpPr/>
          <p:nvPr/>
        </p:nvSpPr>
        <p:spPr>
          <a:xfrm>
            <a:off x="7117808" y="4546601"/>
            <a:ext cx="1036755" cy="1003300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6000" dirty="0" smtClean="0">
                <a:latin typeface="Bodoni MT Black" panose="02070A03080606020203" pitchFamily="18" charset="0"/>
              </a:rPr>
              <a:t>M</a:t>
            </a:r>
            <a:endParaRPr lang="en-GB" sz="6000" dirty="0">
              <a:latin typeface="Bodoni MT Black" panose="02070A03080606020203" pitchFamily="18" charset="0"/>
            </a:endParaRPr>
          </a:p>
        </p:txBody>
      </p:sp>
      <p:sp>
        <p:nvSpPr>
          <p:cNvPr id="40" name="Oval 39"/>
          <p:cNvSpPr/>
          <p:nvPr/>
        </p:nvSpPr>
        <p:spPr>
          <a:xfrm>
            <a:off x="3077954" y="4694463"/>
            <a:ext cx="1036755" cy="1003300"/>
          </a:xfrm>
          <a:prstGeom prst="ellipse">
            <a:avLst/>
          </a:prstGeom>
          <a:solidFill>
            <a:srgbClr val="C00000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6000" dirty="0" smtClean="0">
                <a:latin typeface="Bodoni MT Black" panose="02070A03080606020203" pitchFamily="18" charset="0"/>
              </a:rPr>
              <a:t>M</a:t>
            </a:r>
            <a:endParaRPr lang="en-GB" sz="6000" dirty="0">
              <a:latin typeface="Bodoni MT Black" panose="02070A03080606020203" pitchFamily="18" charset="0"/>
            </a:endParaRPr>
          </a:p>
        </p:txBody>
      </p:sp>
      <p:sp>
        <p:nvSpPr>
          <p:cNvPr id="41" name="Oval 40"/>
          <p:cNvSpPr/>
          <p:nvPr/>
        </p:nvSpPr>
        <p:spPr>
          <a:xfrm>
            <a:off x="9366754" y="1816101"/>
            <a:ext cx="1036755" cy="1003300"/>
          </a:xfrm>
          <a:prstGeom prst="ellipse">
            <a:avLst/>
          </a:prstGeom>
          <a:solidFill>
            <a:schemeClr val="accent2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6000" dirty="0" smtClean="0">
                <a:latin typeface="Bodoni MT Black" panose="02070A03080606020203" pitchFamily="18" charset="0"/>
              </a:rPr>
              <a:t>M</a:t>
            </a:r>
            <a:endParaRPr lang="en-GB" sz="6000" dirty="0">
              <a:latin typeface="Bodoni MT Black" panose="02070A03080606020203" pitchFamily="18" charset="0"/>
            </a:endParaRPr>
          </a:p>
        </p:txBody>
      </p:sp>
      <p:sp>
        <p:nvSpPr>
          <p:cNvPr id="42" name="Oval 41"/>
          <p:cNvSpPr/>
          <p:nvPr/>
        </p:nvSpPr>
        <p:spPr>
          <a:xfrm>
            <a:off x="906146" y="1816101"/>
            <a:ext cx="1036755" cy="1003300"/>
          </a:xfrm>
          <a:prstGeom prst="ellipse">
            <a:avLst/>
          </a:prstGeom>
          <a:solidFill>
            <a:srgbClr val="C00000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6000" dirty="0" smtClean="0">
                <a:latin typeface="Bodoni MT Black" panose="02070A03080606020203" pitchFamily="18" charset="0"/>
              </a:rPr>
              <a:t>M</a:t>
            </a:r>
            <a:endParaRPr lang="en-GB" sz="6000" dirty="0">
              <a:latin typeface="Bodoni MT Black" panose="02070A03080606020203" pitchFamily="18" charset="0"/>
            </a:endParaRPr>
          </a:p>
        </p:txBody>
      </p:sp>
      <p:grpSp>
        <p:nvGrpSpPr>
          <p:cNvPr id="18" name="Group 17"/>
          <p:cNvGrpSpPr/>
          <p:nvPr/>
        </p:nvGrpSpPr>
        <p:grpSpPr>
          <a:xfrm>
            <a:off x="10536021" y="740744"/>
            <a:ext cx="1585097" cy="2755540"/>
            <a:chOff x="10159302" y="2028293"/>
            <a:chExt cx="1585097" cy="2755540"/>
          </a:xfrm>
        </p:grpSpPr>
        <p:pic>
          <p:nvPicPr>
            <p:cNvPr id="43" name="Picture 42"/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159302" y="2028293"/>
              <a:ext cx="1585097" cy="2755540"/>
            </a:xfrm>
            <a:prstGeom prst="rect">
              <a:avLst/>
            </a:prstGeom>
          </p:spPr>
        </p:pic>
        <p:sp>
          <p:nvSpPr>
            <p:cNvPr id="50" name="Oval 49"/>
            <p:cNvSpPr/>
            <p:nvPr/>
          </p:nvSpPr>
          <p:spPr>
            <a:xfrm>
              <a:off x="10406954" y="2581275"/>
              <a:ext cx="1036755" cy="1003300"/>
            </a:xfrm>
            <a:prstGeom prst="ellipse">
              <a:avLst/>
            </a:prstGeom>
            <a:solidFill>
              <a:schemeClr val="bg1"/>
            </a:solidFill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6000" dirty="0" smtClean="0">
                  <a:latin typeface="Bodoni MT Black" panose="02070A03080606020203" pitchFamily="18" charset="0"/>
                </a:rPr>
                <a:t>M</a:t>
              </a:r>
              <a:endParaRPr lang="en-GB" sz="6000" dirty="0">
                <a:latin typeface="Bodoni MT Black" panose="02070A03080606020203" pitchFamily="18" charset="0"/>
              </a:endParaRPr>
            </a:p>
          </p:txBody>
        </p:sp>
        <p:pic>
          <p:nvPicPr>
            <p:cNvPr id="16" name="Picture 15"/>
            <p:cNvPicPr>
              <a:picLocks noChangeAspect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237646" y="2367533"/>
              <a:ext cx="1430784" cy="1430784"/>
            </a:xfrm>
            <a:prstGeom prst="rect">
              <a:avLst/>
            </a:prstGeom>
          </p:spPr>
        </p:pic>
      </p:grpSp>
      <p:grpSp>
        <p:nvGrpSpPr>
          <p:cNvPr id="19" name="Group 18"/>
          <p:cNvGrpSpPr/>
          <p:nvPr/>
        </p:nvGrpSpPr>
        <p:grpSpPr>
          <a:xfrm>
            <a:off x="8433058" y="3767980"/>
            <a:ext cx="1664352" cy="2560542"/>
            <a:chOff x="9013329" y="3835524"/>
            <a:chExt cx="1664352" cy="2560542"/>
          </a:xfrm>
        </p:grpSpPr>
        <p:pic>
          <p:nvPicPr>
            <p:cNvPr id="51" name="Picture 50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013329" y="3835524"/>
              <a:ext cx="1664352" cy="2560542"/>
            </a:xfrm>
            <a:prstGeom prst="rect">
              <a:avLst/>
            </a:prstGeom>
          </p:spPr>
        </p:pic>
        <p:sp>
          <p:nvSpPr>
            <p:cNvPr id="53" name="Oval 52"/>
            <p:cNvSpPr/>
            <p:nvPr/>
          </p:nvSpPr>
          <p:spPr>
            <a:xfrm>
              <a:off x="9284779" y="4134783"/>
              <a:ext cx="1036755" cy="1003300"/>
            </a:xfrm>
            <a:prstGeom prst="ellipse">
              <a:avLst/>
            </a:prstGeom>
            <a:solidFill>
              <a:schemeClr val="bg1"/>
            </a:solidFill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6000" dirty="0" smtClean="0">
                  <a:latin typeface="Bodoni MT Black" panose="02070A03080606020203" pitchFamily="18" charset="0"/>
                </a:rPr>
                <a:t>M</a:t>
              </a:r>
              <a:endParaRPr lang="en-GB" sz="6000" dirty="0">
                <a:latin typeface="Bodoni MT Black" panose="02070A03080606020203" pitchFamily="18" charset="0"/>
              </a:endParaRPr>
            </a:p>
          </p:txBody>
        </p:sp>
        <p:pic>
          <p:nvPicPr>
            <p:cNvPr id="17" name="Picture 16"/>
            <p:cNvPicPr>
              <a:picLocks noChangeAspect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096997" y="3996823"/>
              <a:ext cx="1423784" cy="1368810"/>
            </a:xfrm>
            <a:prstGeom prst="rect">
              <a:avLst/>
            </a:prstGeom>
          </p:spPr>
        </p:pic>
      </p:grpSp>
      <p:sp>
        <p:nvSpPr>
          <p:cNvPr id="54" name="Oval 53"/>
          <p:cNvSpPr/>
          <p:nvPr/>
        </p:nvSpPr>
        <p:spPr>
          <a:xfrm>
            <a:off x="9222885" y="4565013"/>
            <a:ext cx="485577" cy="483238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200" dirty="0" smtClean="0">
                <a:latin typeface="Bodoni MT Black" panose="02070A03080606020203" pitchFamily="18" charset="0"/>
              </a:rPr>
              <a:t>C</a:t>
            </a:r>
            <a:endParaRPr lang="en-GB" sz="3200" dirty="0">
              <a:latin typeface="Bodoni MT Black" panose="02070A03080606020203" pitchFamily="18" charset="0"/>
            </a:endParaRPr>
          </a:p>
        </p:txBody>
      </p:sp>
      <p:sp>
        <p:nvSpPr>
          <p:cNvPr id="55" name="Oval 54"/>
          <p:cNvSpPr/>
          <p:nvPr/>
        </p:nvSpPr>
        <p:spPr>
          <a:xfrm>
            <a:off x="8718334" y="4565013"/>
            <a:ext cx="485577" cy="483238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200" dirty="0" smtClean="0">
                <a:latin typeface="Bodoni MT Black" panose="02070A03080606020203" pitchFamily="18" charset="0"/>
              </a:rPr>
              <a:t>T</a:t>
            </a:r>
            <a:endParaRPr lang="en-GB" sz="3200" dirty="0">
              <a:latin typeface="Bodoni MT Black" panose="02070A030806060202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90545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/>
          <p:cNvGrpSpPr/>
          <p:nvPr/>
        </p:nvGrpSpPr>
        <p:grpSpPr>
          <a:xfrm>
            <a:off x="8338165" y="634064"/>
            <a:ext cx="1585097" cy="2755540"/>
            <a:chOff x="10159302" y="2028293"/>
            <a:chExt cx="1585097" cy="2755540"/>
          </a:xfrm>
        </p:grpSpPr>
        <p:pic>
          <p:nvPicPr>
            <p:cNvPr id="43" name="Picture 42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159302" y="2028293"/>
              <a:ext cx="1585097" cy="2755540"/>
            </a:xfrm>
            <a:prstGeom prst="rect">
              <a:avLst/>
            </a:prstGeom>
          </p:spPr>
        </p:pic>
        <p:sp>
          <p:nvSpPr>
            <p:cNvPr id="50" name="Oval 49"/>
            <p:cNvSpPr/>
            <p:nvPr/>
          </p:nvSpPr>
          <p:spPr>
            <a:xfrm>
              <a:off x="10406954" y="2581275"/>
              <a:ext cx="1036755" cy="1003300"/>
            </a:xfrm>
            <a:prstGeom prst="ellipse">
              <a:avLst/>
            </a:prstGeom>
            <a:solidFill>
              <a:schemeClr val="bg1"/>
            </a:solidFill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6000" dirty="0" smtClean="0">
                  <a:latin typeface="Bodoni MT Black" panose="02070A03080606020203" pitchFamily="18" charset="0"/>
                </a:rPr>
                <a:t>M</a:t>
              </a:r>
              <a:endParaRPr lang="en-GB" sz="6000" dirty="0">
                <a:latin typeface="Bodoni MT Black" panose="02070A03080606020203" pitchFamily="18" charset="0"/>
              </a:endParaRPr>
            </a:p>
          </p:txBody>
        </p:sp>
        <p:pic>
          <p:nvPicPr>
            <p:cNvPr id="16" name="Picture 15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237646" y="2367533"/>
              <a:ext cx="1430784" cy="1430784"/>
            </a:xfrm>
            <a:prstGeom prst="rect">
              <a:avLst/>
            </a:prstGeom>
          </p:spPr>
        </p:pic>
      </p:grpSp>
      <p:grpSp>
        <p:nvGrpSpPr>
          <p:cNvPr id="2" name="Group 1"/>
          <p:cNvGrpSpPr/>
          <p:nvPr/>
        </p:nvGrpSpPr>
        <p:grpSpPr>
          <a:xfrm>
            <a:off x="6486031" y="829062"/>
            <a:ext cx="1664352" cy="2560542"/>
            <a:chOff x="7122418" y="1230497"/>
            <a:chExt cx="1664352" cy="2560542"/>
          </a:xfrm>
        </p:grpSpPr>
        <p:grpSp>
          <p:nvGrpSpPr>
            <p:cNvPr id="19" name="Group 18"/>
            <p:cNvGrpSpPr/>
            <p:nvPr/>
          </p:nvGrpSpPr>
          <p:grpSpPr>
            <a:xfrm>
              <a:off x="7122418" y="1230497"/>
              <a:ext cx="1664352" cy="2560542"/>
              <a:chOff x="9013329" y="3835524"/>
              <a:chExt cx="1664352" cy="2560542"/>
            </a:xfrm>
          </p:grpSpPr>
          <p:pic>
            <p:nvPicPr>
              <p:cNvPr id="51" name="Picture 50"/>
              <p:cNvPicPr>
                <a:picLocks noChangeAspect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9013329" y="3835524"/>
                <a:ext cx="1664352" cy="2560542"/>
              </a:xfrm>
              <a:prstGeom prst="rect">
                <a:avLst/>
              </a:prstGeom>
            </p:spPr>
          </p:pic>
          <p:sp>
            <p:nvSpPr>
              <p:cNvPr id="53" name="Oval 52"/>
              <p:cNvSpPr/>
              <p:nvPr/>
            </p:nvSpPr>
            <p:spPr>
              <a:xfrm>
                <a:off x="9284779" y="4134783"/>
                <a:ext cx="1036755" cy="1003300"/>
              </a:xfrm>
              <a:prstGeom prst="ellipse">
                <a:avLst/>
              </a:prstGeom>
              <a:solidFill>
                <a:schemeClr val="bg1"/>
              </a:solidFill>
            </p:spPr>
            <p:style>
              <a:lnRef idx="0">
                <a:schemeClr val="accent1"/>
              </a:lnRef>
              <a:fillRef idx="3">
                <a:schemeClr val="accent1"/>
              </a:fillRef>
              <a:effectRef idx="3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GB" sz="6000" dirty="0" smtClean="0">
                    <a:latin typeface="Bodoni MT Black" panose="02070A03080606020203" pitchFamily="18" charset="0"/>
                  </a:rPr>
                  <a:t>M</a:t>
                </a:r>
                <a:endParaRPr lang="en-GB" sz="6000" dirty="0">
                  <a:latin typeface="Bodoni MT Black" panose="02070A03080606020203" pitchFamily="18" charset="0"/>
                </a:endParaRPr>
              </a:p>
            </p:txBody>
          </p:sp>
          <p:pic>
            <p:nvPicPr>
              <p:cNvPr id="17" name="Picture 16"/>
              <p:cNvPicPr>
                <a:picLocks noChangeAspect="1"/>
              </p:cNvPicPr>
              <p:nvPr/>
            </p:nvPicPr>
            <p:blipFill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9096997" y="3996823"/>
                <a:ext cx="1423784" cy="1368810"/>
              </a:xfrm>
              <a:prstGeom prst="rect">
                <a:avLst/>
              </a:prstGeom>
            </p:spPr>
          </p:pic>
        </p:grpSp>
        <p:sp>
          <p:nvSpPr>
            <p:cNvPr id="54" name="Oval 53"/>
            <p:cNvSpPr/>
            <p:nvPr/>
          </p:nvSpPr>
          <p:spPr>
            <a:xfrm>
              <a:off x="7912245" y="2027530"/>
              <a:ext cx="485577" cy="483238"/>
            </a:xfrm>
            <a:prstGeom prst="ellipse">
              <a:avLst/>
            </a:prstGeom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3200" dirty="0" smtClean="0">
                  <a:latin typeface="Bodoni MT Black" panose="02070A03080606020203" pitchFamily="18" charset="0"/>
                </a:rPr>
                <a:t>C</a:t>
              </a:r>
              <a:endParaRPr lang="en-GB" sz="3200" dirty="0">
                <a:latin typeface="Bodoni MT Black" panose="02070A03080606020203" pitchFamily="18" charset="0"/>
              </a:endParaRPr>
            </a:p>
          </p:txBody>
        </p:sp>
        <p:sp>
          <p:nvSpPr>
            <p:cNvPr id="55" name="Oval 54"/>
            <p:cNvSpPr/>
            <p:nvPr/>
          </p:nvSpPr>
          <p:spPr>
            <a:xfrm>
              <a:off x="7407694" y="2027530"/>
              <a:ext cx="485577" cy="483238"/>
            </a:xfrm>
            <a:prstGeom prst="ellipse">
              <a:avLst/>
            </a:prstGeom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3200" dirty="0" smtClean="0">
                  <a:latin typeface="Bodoni MT Black" panose="02070A03080606020203" pitchFamily="18" charset="0"/>
                </a:rPr>
                <a:t>T</a:t>
              </a:r>
              <a:endParaRPr lang="en-GB" sz="3200" dirty="0">
                <a:latin typeface="Bodoni MT Black" panose="02070A03080606020203" pitchFamily="18" charset="0"/>
              </a:endParaRPr>
            </a:p>
          </p:txBody>
        </p:sp>
      </p:grpSp>
      <p:grpSp>
        <p:nvGrpSpPr>
          <p:cNvPr id="3" name="Group 2"/>
          <p:cNvGrpSpPr/>
          <p:nvPr/>
        </p:nvGrpSpPr>
        <p:grpSpPr>
          <a:xfrm>
            <a:off x="4771386" y="829062"/>
            <a:ext cx="1664352" cy="2560542"/>
            <a:chOff x="4196338" y="935742"/>
            <a:chExt cx="1664352" cy="2560542"/>
          </a:xfrm>
        </p:grpSpPr>
        <p:grpSp>
          <p:nvGrpSpPr>
            <p:cNvPr id="25" name="Group 24"/>
            <p:cNvGrpSpPr/>
            <p:nvPr/>
          </p:nvGrpSpPr>
          <p:grpSpPr>
            <a:xfrm>
              <a:off x="4196338" y="935742"/>
              <a:ext cx="1664352" cy="2560542"/>
              <a:chOff x="9013329" y="3835524"/>
              <a:chExt cx="1664352" cy="2560542"/>
            </a:xfrm>
          </p:grpSpPr>
          <p:pic>
            <p:nvPicPr>
              <p:cNvPr id="26" name="Picture 25"/>
              <p:cNvPicPr>
                <a:picLocks noChangeAspect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9013329" y="3835524"/>
                <a:ext cx="1664352" cy="2560542"/>
              </a:xfrm>
              <a:prstGeom prst="rect">
                <a:avLst/>
              </a:prstGeom>
            </p:spPr>
          </p:pic>
          <p:sp>
            <p:nvSpPr>
              <p:cNvPr id="27" name="Oval 26"/>
              <p:cNvSpPr/>
              <p:nvPr/>
            </p:nvSpPr>
            <p:spPr>
              <a:xfrm>
                <a:off x="9284779" y="4134783"/>
                <a:ext cx="1036755" cy="1003300"/>
              </a:xfrm>
              <a:prstGeom prst="ellipse">
                <a:avLst/>
              </a:prstGeom>
              <a:solidFill>
                <a:schemeClr val="bg1"/>
              </a:solidFill>
            </p:spPr>
            <p:style>
              <a:lnRef idx="0">
                <a:schemeClr val="accent1"/>
              </a:lnRef>
              <a:fillRef idx="3">
                <a:schemeClr val="accent1"/>
              </a:fillRef>
              <a:effectRef idx="3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GB" sz="6000" dirty="0" smtClean="0">
                    <a:latin typeface="Bodoni MT Black" panose="02070A03080606020203" pitchFamily="18" charset="0"/>
                  </a:rPr>
                  <a:t>M</a:t>
                </a:r>
                <a:endParaRPr lang="en-GB" sz="6000" dirty="0">
                  <a:latin typeface="Bodoni MT Black" panose="02070A03080606020203" pitchFamily="18" charset="0"/>
                </a:endParaRPr>
              </a:p>
            </p:txBody>
          </p:sp>
          <p:pic>
            <p:nvPicPr>
              <p:cNvPr id="28" name="Picture 27"/>
              <p:cNvPicPr>
                <a:picLocks noChangeAspect="1"/>
              </p:cNvPicPr>
              <p:nvPr/>
            </p:nvPicPr>
            <p:blipFill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9096997" y="3996823"/>
                <a:ext cx="1423784" cy="1368810"/>
              </a:xfrm>
              <a:prstGeom prst="rect">
                <a:avLst/>
              </a:prstGeom>
            </p:spPr>
          </p:pic>
        </p:grpSp>
        <p:sp>
          <p:nvSpPr>
            <p:cNvPr id="29" name="Oval 28"/>
            <p:cNvSpPr/>
            <p:nvPr/>
          </p:nvSpPr>
          <p:spPr>
            <a:xfrm>
              <a:off x="4986165" y="1732775"/>
              <a:ext cx="485577" cy="483238"/>
            </a:xfrm>
            <a:prstGeom prst="ellipse">
              <a:avLst/>
            </a:prstGeom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3200" dirty="0" smtClean="0">
                  <a:latin typeface="Bodoni MT Black" panose="02070A03080606020203" pitchFamily="18" charset="0"/>
                </a:rPr>
                <a:t>C</a:t>
              </a:r>
              <a:endParaRPr lang="en-GB" sz="3200" dirty="0">
                <a:latin typeface="Bodoni MT Black" panose="02070A03080606020203" pitchFamily="18" charset="0"/>
              </a:endParaRPr>
            </a:p>
          </p:txBody>
        </p:sp>
      </p:grpSp>
      <p:grpSp>
        <p:nvGrpSpPr>
          <p:cNvPr id="31" name="Group 30"/>
          <p:cNvGrpSpPr/>
          <p:nvPr/>
        </p:nvGrpSpPr>
        <p:grpSpPr>
          <a:xfrm>
            <a:off x="2521162" y="175030"/>
            <a:ext cx="1664352" cy="2560542"/>
            <a:chOff x="9013329" y="3835524"/>
            <a:chExt cx="1664352" cy="2560542"/>
          </a:xfrm>
        </p:grpSpPr>
        <p:pic>
          <p:nvPicPr>
            <p:cNvPr id="32" name="Picture 31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013329" y="3835524"/>
              <a:ext cx="1664352" cy="2560542"/>
            </a:xfrm>
            <a:prstGeom prst="rect">
              <a:avLst/>
            </a:prstGeom>
          </p:spPr>
        </p:pic>
        <p:sp>
          <p:nvSpPr>
            <p:cNvPr id="33" name="Oval 32"/>
            <p:cNvSpPr/>
            <p:nvPr/>
          </p:nvSpPr>
          <p:spPr>
            <a:xfrm>
              <a:off x="9284779" y="4134783"/>
              <a:ext cx="1036755" cy="1003300"/>
            </a:xfrm>
            <a:prstGeom prst="ellipse">
              <a:avLst/>
            </a:prstGeom>
            <a:solidFill>
              <a:schemeClr val="bg1"/>
            </a:solidFill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6000" dirty="0" smtClean="0">
                  <a:latin typeface="Bodoni MT Black" panose="02070A03080606020203" pitchFamily="18" charset="0"/>
                </a:rPr>
                <a:t>M</a:t>
              </a:r>
              <a:endParaRPr lang="en-GB" sz="6000" dirty="0">
                <a:latin typeface="Bodoni MT Black" panose="02070A03080606020203" pitchFamily="18" charset="0"/>
              </a:endParaRPr>
            </a:p>
          </p:txBody>
        </p:sp>
        <p:pic>
          <p:nvPicPr>
            <p:cNvPr id="34" name="Picture 33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096997" y="3996823"/>
              <a:ext cx="1423784" cy="1368810"/>
            </a:xfrm>
            <a:prstGeom prst="rect">
              <a:avLst/>
            </a:prstGeom>
          </p:spPr>
        </p:pic>
      </p:grpSp>
      <p:pic>
        <p:nvPicPr>
          <p:cNvPr id="46" name="Picture 4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83604" y="153580"/>
            <a:ext cx="1423784" cy="1368810"/>
          </a:xfrm>
          <a:prstGeom prst="rect">
            <a:avLst/>
          </a:prstGeom>
        </p:spPr>
      </p:pic>
      <p:pic>
        <p:nvPicPr>
          <p:cNvPr id="59" name="Picture 5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51526" y="3085590"/>
            <a:ext cx="1664352" cy="2560542"/>
          </a:xfrm>
          <a:prstGeom prst="rect">
            <a:avLst/>
          </a:prstGeom>
        </p:spPr>
      </p:pic>
      <p:sp>
        <p:nvSpPr>
          <p:cNvPr id="60" name="Oval 59"/>
          <p:cNvSpPr/>
          <p:nvPr/>
        </p:nvSpPr>
        <p:spPr>
          <a:xfrm>
            <a:off x="5822976" y="3384849"/>
            <a:ext cx="1036755" cy="1003300"/>
          </a:xfrm>
          <a:prstGeom prst="ellipse">
            <a:avLst/>
          </a:prstGeom>
          <a:solidFill>
            <a:schemeClr val="bg1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6000" dirty="0" smtClean="0">
                <a:latin typeface="Bodoni MT Black" panose="02070A03080606020203" pitchFamily="18" charset="0"/>
              </a:rPr>
              <a:t>M</a:t>
            </a:r>
            <a:endParaRPr lang="en-GB" sz="6000" dirty="0">
              <a:latin typeface="Bodoni MT Black" panose="02070A03080606020203" pitchFamily="18" charset="0"/>
            </a:endParaRPr>
          </a:p>
        </p:txBody>
      </p:sp>
      <p:pic>
        <p:nvPicPr>
          <p:cNvPr id="61" name="Picture 60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35194" y="3246889"/>
            <a:ext cx="1423784" cy="1368810"/>
          </a:xfrm>
          <a:prstGeom prst="rect">
            <a:avLst/>
          </a:prstGeom>
        </p:spPr>
      </p:pic>
      <p:sp>
        <p:nvSpPr>
          <p:cNvPr id="58" name="Oval 57"/>
          <p:cNvSpPr/>
          <p:nvPr/>
        </p:nvSpPr>
        <p:spPr>
          <a:xfrm>
            <a:off x="6108091" y="4491854"/>
            <a:ext cx="435586" cy="451258"/>
          </a:xfrm>
          <a:prstGeom prst="ellipse">
            <a:avLst/>
          </a:prstGeom>
          <a:solidFill>
            <a:srgbClr val="00B050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200" dirty="0" smtClean="0">
                <a:latin typeface="Bodoni MT Black" panose="02070A03080606020203" pitchFamily="18" charset="0"/>
              </a:rPr>
              <a:t>T</a:t>
            </a:r>
            <a:endParaRPr lang="en-GB" sz="3200" dirty="0">
              <a:latin typeface="Bodoni MT Black" panose="02070A03080606020203" pitchFamily="18" charset="0"/>
            </a:endParaRPr>
          </a:p>
        </p:txBody>
      </p:sp>
      <p:pic>
        <p:nvPicPr>
          <p:cNvPr id="63" name="Picture 6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05989" y="3056381"/>
            <a:ext cx="1664352" cy="2560542"/>
          </a:xfrm>
          <a:prstGeom prst="rect">
            <a:avLst/>
          </a:prstGeom>
        </p:spPr>
      </p:pic>
      <p:sp>
        <p:nvSpPr>
          <p:cNvPr id="64" name="Oval 63"/>
          <p:cNvSpPr/>
          <p:nvPr/>
        </p:nvSpPr>
        <p:spPr>
          <a:xfrm>
            <a:off x="7777439" y="3355640"/>
            <a:ext cx="1036755" cy="1003300"/>
          </a:xfrm>
          <a:prstGeom prst="ellipse">
            <a:avLst/>
          </a:prstGeom>
          <a:solidFill>
            <a:schemeClr val="bg1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6000" dirty="0" smtClean="0">
                <a:latin typeface="Bodoni MT Black" panose="02070A03080606020203" pitchFamily="18" charset="0"/>
              </a:rPr>
              <a:t>M</a:t>
            </a:r>
            <a:endParaRPr lang="en-GB" sz="6000" dirty="0">
              <a:latin typeface="Bodoni MT Black" panose="02070A03080606020203" pitchFamily="18" charset="0"/>
            </a:endParaRPr>
          </a:p>
        </p:txBody>
      </p:sp>
      <p:pic>
        <p:nvPicPr>
          <p:cNvPr id="65" name="Picture 64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89657" y="3217680"/>
            <a:ext cx="1423784" cy="1368810"/>
          </a:xfrm>
          <a:prstGeom prst="rect">
            <a:avLst/>
          </a:prstGeom>
        </p:spPr>
      </p:pic>
      <p:sp>
        <p:nvSpPr>
          <p:cNvPr id="66" name="Oval 65"/>
          <p:cNvSpPr/>
          <p:nvPr/>
        </p:nvSpPr>
        <p:spPr>
          <a:xfrm>
            <a:off x="8062553" y="4472168"/>
            <a:ext cx="443273" cy="416152"/>
          </a:xfrm>
          <a:prstGeom prst="ellipse">
            <a:avLst/>
          </a:prstGeom>
          <a:solidFill>
            <a:srgbClr val="FFC000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200" dirty="0" smtClean="0">
                <a:latin typeface="Bodoni MT Black" panose="02070A03080606020203" pitchFamily="18" charset="0"/>
              </a:rPr>
              <a:t>C</a:t>
            </a:r>
            <a:endParaRPr lang="en-GB" sz="3200" dirty="0">
              <a:latin typeface="Bodoni MT Black" panose="02070A03080606020203" pitchFamily="18" charset="0"/>
            </a:endParaRPr>
          </a:p>
        </p:txBody>
      </p:sp>
      <p:pic>
        <p:nvPicPr>
          <p:cNvPr id="67" name="Picture 6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59413" y="3111972"/>
            <a:ext cx="1664352" cy="2560542"/>
          </a:xfrm>
          <a:prstGeom prst="rect">
            <a:avLst/>
          </a:prstGeom>
        </p:spPr>
      </p:pic>
      <p:sp>
        <p:nvSpPr>
          <p:cNvPr id="68" name="Oval 67"/>
          <p:cNvSpPr/>
          <p:nvPr/>
        </p:nvSpPr>
        <p:spPr>
          <a:xfrm>
            <a:off x="3530863" y="3411231"/>
            <a:ext cx="1036755" cy="1003300"/>
          </a:xfrm>
          <a:prstGeom prst="ellipse">
            <a:avLst/>
          </a:prstGeom>
          <a:solidFill>
            <a:schemeClr val="bg1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6000" dirty="0" smtClean="0">
                <a:latin typeface="Bodoni MT Black" panose="02070A03080606020203" pitchFamily="18" charset="0"/>
              </a:rPr>
              <a:t>M</a:t>
            </a:r>
            <a:endParaRPr lang="en-GB" sz="6000" dirty="0">
              <a:latin typeface="Bodoni MT Black" panose="02070A03080606020203" pitchFamily="18" charset="0"/>
            </a:endParaRPr>
          </a:p>
        </p:txBody>
      </p:sp>
      <p:pic>
        <p:nvPicPr>
          <p:cNvPr id="69" name="Picture 6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43081" y="3273271"/>
            <a:ext cx="1423784" cy="1368810"/>
          </a:xfrm>
          <a:prstGeom prst="rect">
            <a:avLst/>
          </a:prstGeom>
        </p:spPr>
      </p:pic>
      <p:sp>
        <p:nvSpPr>
          <p:cNvPr id="70" name="Oval 69"/>
          <p:cNvSpPr/>
          <p:nvPr/>
        </p:nvSpPr>
        <p:spPr>
          <a:xfrm>
            <a:off x="3847302" y="4556820"/>
            <a:ext cx="329416" cy="246560"/>
          </a:xfrm>
          <a:prstGeom prst="ellipse">
            <a:avLst/>
          </a:prstGeom>
          <a:solidFill>
            <a:srgbClr val="FFC000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dirty="0" smtClean="0">
                <a:latin typeface="Bodoni MT Black" panose="02070A03080606020203" pitchFamily="18" charset="0"/>
              </a:rPr>
              <a:t>C</a:t>
            </a:r>
            <a:endParaRPr lang="en-GB" sz="2400" dirty="0">
              <a:latin typeface="Bodoni MT Black" panose="02070A03080606020203" pitchFamily="18" charset="0"/>
            </a:endParaRPr>
          </a:p>
        </p:txBody>
      </p:sp>
      <p:sp>
        <p:nvSpPr>
          <p:cNvPr id="73" name="Oval 72"/>
          <p:cNvSpPr/>
          <p:nvPr/>
        </p:nvSpPr>
        <p:spPr>
          <a:xfrm>
            <a:off x="3877178" y="4855973"/>
            <a:ext cx="299540" cy="292307"/>
          </a:xfrm>
          <a:prstGeom prst="ellipse">
            <a:avLst/>
          </a:prstGeom>
          <a:solidFill>
            <a:srgbClr val="00B050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dirty="0" smtClean="0">
                <a:latin typeface="Bodoni MT Black" panose="02070A03080606020203" pitchFamily="18" charset="0"/>
              </a:rPr>
              <a:t>T</a:t>
            </a:r>
            <a:endParaRPr lang="en-GB" sz="2000" dirty="0">
              <a:latin typeface="Bodoni MT Black" panose="02070A03080606020203" pitchFamily="18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12437" y="2985801"/>
            <a:ext cx="446543" cy="446543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41531" y="2803984"/>
            <a:ext cx="426564" cy="426564"/>
          </a:xfrm>
          <a:prstGeom prst="rect">
            <a:avLst/>
          </a:prstGeom>
        </p:spPr>
      </p:pic>
      <p:grpSp>
        <p:nvGrpSpPr>
          <p:cNvPr id="13" name="Group 12"/>
          <p:cNvGrpSpPr/>
          <p:nvPr/>
        </p:nvGrpSpPr>
        <p:grpSpPr>
          <a:xfrm>
            <a:off x="835479" y="364831"/>
            <a:ext cx="1664352" cy="2560542"/>
            <a:chOff x="1290193" y="587443"/>
            <a:chExt cx="1664352" cy="2560542"/>
          </a:xfrm>
        </p:grpSpPr>
        <p:pic>
          <p:nvPicPr>
            <p:cNvPr id="44" name="Picture 43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290193" y="587443"/>
              <a:ext cx="1664352" cy="2560542"/>
            </a:xfrm>
            <a:prstGeom prst="rect">
              <a:avLst/>
            </a:prstGeom>
          </p:spPr>
        </p:pic>
        <p:pic>
          <p:nvPicPr>
            <p:cNvPr id="77" name="Picture 76"/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571730" y="915947"/>
              <a:ext cx="976828" cy="976828"/>
            </a:xfrm>
            <a:prstGeom prst="rect">
              <a:avLst/>
            </a:prstGeom>
          </p:spPr>
        </p:pic>
      </p:grpSp>
      <p:pic>
        <p:nvPicPr>
          <p:cNvPr id="80" name="Picture 79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67655" y="5209584"/>
            <a:ext cx="976828" cy="976828"/>
          </a:xfrm>
          <a:prstGeom prst="rect">
            <a:avLst/>
          </a:prstGeom>
        </p:spPr>
      </p:pic>
      <p:grpSp>
        <p:nvGrpSpPr>
          <p:cNvPr id="10" name="Group 9"/>
          <p:cNvGrpSpPr/>
          <p:nvPr/>
        </p:nvGrpSpPr>
        <p:grpSpPr>
          <a:xfrm>
            <a:off x="445409" y="3209073"/>
            <a:ext cx="1664352" cy="2560542"/>
            <a:chOff x="949723" y="2359171"/>
            <a:chExt cx="1664352" cy="2560542"/>
          </a:xfrm>
        </p:grpSpPr>
        <p:pic>
          <p:nvPicPr>
            <p:cNvPr id="78" name="Picture 77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49723" y="2359171"/>
              <a:ext cx="1664352" cy="2560542"/>
            </a:xfrm>
            <a:prstGeom prst="rect">
              <a:avLst/>
            </a:prstGeom>
          </p:spPr>
        </p:pic>
        <p:sp>
          <p:nvSpPr>
            <p:cNvPr id="45" name="Oval 44"/>
            <p:cNvSpPr/>
            <p:nvPr/>
          </p:nvSpPr>
          <p:spPr>
            <a:xfrm>
              <a:off x="1203220" y="2692667"/>
              <a:ext cx="1036755" cy="1003300"/>
            </a:xfrm>
            <a:prstGeom prst="ellipse">
              <a:avLst/>
            </a:prstGeom>
            <a:solidFill>
              <a:schemeClr val="bg1"/>
            </a:solidFill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6000" dirty="0" smtClean="0">
                  <a:latin typeface="Bodoni MT Black" panose="02070A03080606020203" pitchFamily="18" charset="0"/>
                </a:rPr>
                <a:t>M</a:t>
              </a:r>
              <a:endParaRPr lang="en-GB" sz="6000" dirty="0">
                <a:latin typeface="Bodoni MT Black" panose="02070A03080606020203" pitchFamily="18" charset="0"/>
              </a:endParaRPr>
            </a:p>
          </p:txBody>
        </p:sp>
        <p:pic>
          <p:nvPicPr>
            <p:cNvPr id="76" name="Picture 75"/>
            <p:cNvPicPr>
              <a:picLocks noChangeAspect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211231" y="2684873"/>
              <a:ext cx="1030775" cy="1030775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57109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/>
          <p:cNvGrpSpPr/>
          <p:nvPr/>
        </p:nvGrpSpPr>
        <p:grpSpPr>
          <a:xfrm>
            <a:off x="4185514" y="197318"/>
            <a:ext cx="1664352" cy="2560542"/>
            <a:chOff x="1290193" y="587443"/>
            <a:chExt cx="1664352" cy="2560542"/>
          </a:xfrm>
        </p:grpSpPr>
        <p:pic>
          <p:nvPicPr>
            <p:cNvPr id="44" name="Picture 43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290193" y="587443"/>
              <a:ext cx="1664352" cy="2560542"/>
            </a:xfrm>
            <a:prstGeom prst="rect">
              <a:avLst/>
            </a:prstGeom>
          </p:spPr>
        </p:pic>
        <p:pic>
          <p:nvPicPr>
            <p:cNvPr id="77" name="Picture 76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571730" y="915947"/>
              <a:ext cx="976828" cy="976828"/>
            </a:xfrm>
            <a:prstGeom prst="rect">
              <a:avLst/>
            </a:prstGeom>
          </p:spPr>
        </p:pic>
      </p:grpSp>
      <p:grpSp>
        <p:nvGrpSpPr>
          <p:cNvPr id="4" name="Group 3"/>
          <p:cNvGrpSpPr/>
          <p:nvPr/>
        </p:nvGrpSpPr>
        <p:grpSpPr>
          <a:xfrm>
            <a:off x="5894739" y="197318"/>
            <a:ext cx="1664352" cy="2560542"/>
            <a:chOff x="5894739" y="197318"/>
            <a:chExt cx="1664352" cy="2560542"/>
          </a:xfrm>
        </p:grpSpPr>
        <p:pic>
          <p:nvPicPr>
            <p:cNvPr id="78" name="Picture 77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894739" y="197318"/>
              <a:ext cx="1664352" cy="2560542"/>
            </a:xfrm>
            <a:prstGeom prst="rect">
              <a:avLst/>
            </a:prstGeom>
          </p:spPr>
        </p:pic>
        <p:sp>
          <p:nvSpPr>
            <p:cNvPr id="45" name="Oval 44"/>
            <p:cNvSpPr/>
            <p:nvPr/>
          </p:nvSpPr>
          <p:spPr>
            <a:xfrm>
              <a:off x="6148236" y="530814"/>
              <a:ext cx="1036755" cy="1003300"/>
            </a:xfrm>
            <a:prstGeom prst="ellipse">
              <a:avLst/>
            </a:prstGeom>
            <a:solidFill>
              <a:schemeClr val="bg1"/>
            </a:solidFill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6000" dirty="0" smtClean="0">
                  <a:latin typeface="Bodoni MT Black" panose="02070A03080606020203" pitchFamily="18" charset="0"/>
                </a:rPr>
                <a:t>M</a:t>
              </a:r>
              <a:endParaRPr lang="en-GB" sz="6000" dirty="0">
                <a:latin typeface="Bodoni MT Black" panose="02070A03080606020203" pitchFamily="18" charset="0"/>
              </a:endParaRPr>
            </a:p>
          </p:txBody>
        </p:sp>
        <p:pic>
          <p:nvPicPr>
            <p:cNvPr id="76" name="Picture 75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137713" y="516842"/>
              <a:ext cx="1073617" cy="1030775"/>
            </a:xfrm>
            <a:prstGeom prst="rect">
              <a:avLst/>
            </a:prstGeom>
          </p:spPr>
        </p:pic>
      </p:grpSp>
      <p:grpSp>
        <p:nvGrpSpPr>
          <p:cNvPr id="7" name="Group 6"/>
          <p:cNvGrpSpPr/>
          <p:nvPr/>
        </p:nvGrpSpPr>
        <p:grpSpPr>
          <a:xfrm>
            <a:off x="7692464" y="197318"/>
            <a:ext cx="1664352" cy="2560542"/>
            <a:chOff x="2521162" y="181208"/>
            <a:chExt cx="1664352" cy="2560542"/>
          </a:xfrm>
        </p:grpSpPr>
        <p:pic>
          <p:nvPicPr>
            <p:cNvPr id="32" name="Picture 31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21162" y="181208"/>
              <a:ext cx="1664352" cy="2560542"/>
            </a:xfrm>
            <a:prstGeom prst="rect">
              <a:avLst/>
            </a:prstGeom>
          </p:spPr>
        </p:pic>
        <p:sp>
          <p:nvSpPr>
            <p:cNvPr id="33" name="Oval 32"/>
            <p:cNvSpPr/>
            <p:nvPr/>
          </p:nvSpPr>
          <p:spPr>
            <a:xfrm>
              <a:off x="2792612" y="480467"/>
              <a:ext cx="1036755" cy="1003300"/>
            </a:xfrm>
            <a:prstGeom prst="ellipse">
              <a:avLst/>
            </a:prstGeom>
            <a:solidFill>
              <a:schemeClr val="bg1"/>
            </a:solidFill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6000" dirty="0" smtClean="0">
                  <a:latin typeface="Bodoni MT Black" panose="02070A03080606020203" pitchFamily="18" charset="0"/>
                </a:rPr>
                <a:t>M</a:t>
              </a:r>
              <a:endParaRPr lang="en-GB" sz="6000" dirty="0">
                <a:latin typeface="Bodoni MT Black" panose="02070A03080606020203" pitchFamily="18" charset="0"/>
              </a:endParaRPr>
            </a:p>
          </p:txBody>
        </p:sp>
        <p:pic>
          <p:nvPicPr>
            <p:cNvPr id="6" name="Picture 5"/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83327" y="254455"/>
              <a:ext cx="1455323" cy="1455323"/>
            </a:xfrm>
            <a:prstGeom prst="rect">
              <a:avLst/>
            </a:prstGeom>
          </p:spPr>
        </p:pic>
      </p:grpSp>
      <p:grpSp>
        <p:nvGrpSpPr>
          <p:cNvPr id="14" name="Group 13"/>
          <p:cNvGrpSpPr/>
          <p:nvPr/>
        </p:nvGrpSpPr>
        <p:grpSpPr>
          <a:xfrm>
            <a:off x="9727239" y="642553"/>
            <a:ext cx="1983259" cy="2942967"/>
            <a:chOff x="7852719" y="2928553"/>
            <a:chExt cx="1983259" cy="2942967"/>
          </a:xfrm>
        </p:grpSpPr>
        <p:sp>
          <p:nvSpPr>
            <p:cNvPr id="11" name="Oval 10"/>
            <p:cNvSpPr/>
            <p:nvPr/>
          </p:nvSpPr>
          <p:spPr>
            <a:xfrm>
              <a:off x="7852719" y="2928553"/>
              <a:ext cx="1983259" cy="1824712"/>
            </a:xfrm>
            <a:prstGeom prst="ellipse">
              <a:avLst/>
            </a:prstGeom>
            <a:gradFill flip="none" rotWithShape="1">
              <a:gsLst>
                <a:gs pos="0">
                  <a:srgbClr val="4FD1FF">
                    <a:shade val="30000"/>
                    <a:satMod val="115000"/>
                  </a:srgbClr>
                </a:gs>
                <a:gs pos="50000">
                  <a:srgbClr val="4FD1FF">
                    <a:shade val="67500"/>
                    <a:satMod val="115000"/>
                  </a:srgbClr>
                </a:gs>
                <a:gs pos="100000">
                  <a:srgbClr val="4FD1FF">
                    <a:shade val="100000"/>
                    <a:satMod val="11500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pic>
          <p:nvPicPr>
            <p:cNvPr id="62" name="Picture 61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061205" y="3310978"/>
              <a:ext cx="1664352" cy="2560542"/>
            </a:xfrm>
            <a:prstGeom prst="rect">
              <a:avLst/>
            </a:prstGeom>
          </p:spPr>
        </p:pic>
        <p:sp>
          <p:nvSpPr>
            <p:cNvPr id="75" name="Oval 74"/>
            <p:cNvSpPr/>
            <p:nvPr/>
          </p:nvSpPr>
          <p:spPr>
            <a:xfrm>
              <a:off x="7976286" y="3045941"/>
              <a:ext cx="1727143" cy="1596913"/>
            </a:xfrm>
            <a:prstGeom prst="ellipse">
              <a:avLst/>
            </a:prstGeom>
            <a:solidFill>
              <a:schemeClr val="bg1"/>
            </a:solidFill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6000" dirty="0" smtClean="0">
                  <a:latin typeface="Bodoni MT Black" panose="02070A03080606020203" pitchFamily="18" charset="0"/>
                </a:rPr>
                <a:t>M</a:t>
              </a:r>
              <a:endParaRPr lang="en-GB" sz="6000" dirty="0">
                <a:latin typeface="Bodoni MT Black" panose="02070A03080606020203" pitchFamily="18" charset="0"/>
              </a:endParaRPr>
            </a:p>
          </p:txBody>
        </p:sp>
        <p:grpSp>
          <p:nvGrpSpPr>
            <p:cNvPr id="79" name="Group 78"/>
            <p:cNvGrpSpPr/>
            <p:nvPr/>
          </p:nvGrpSpPr>
          <p:grpSpPr>
            <a:xfrm>
              <a:off x="7976286" y="3323332"/>
              <a:ext cx="1709719" cy="976828"/>
              <a:chOff x="2059721" y="4682295"/>
              <a:chExt cx="1709719" cy="976828"/>
            </a:xfrm>
          </p:grpSpPr>
          <p:pic>
            <p:nvPicPr>
              <p:cNvPr id="81" name="Picture 80"/>
              <p:cNvPicPr>
                <a:picLocks noChangeAspect="1"/>
              </p:cNvPicPr>
              <p:nvPr/>
            </p:nvPicPr>
            <p:blipFill>
              <a:blip r:embed="rId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059721" y="4682295"/>
                <a:ext cx="976828" cy="976828"/>
              </a:xfrm>
              <a:prstGeom prst="rect">
                <a:avLst/>
              </a:prstGeom>
            </p:spPr>
          </p:pic>
          <p:pic>
            <p:nvPicPr>
              <p:cNvPr id="82" name="Picture 81"/>
              <p:cNvPicPr>
                <a:picLocks noChangeAspect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792612" y="4682295"/>
                <a:ext cx="976828" cy="976828"/>
              </a:xfrm>
              <a:prstGeom prst="rect">
                <a:avLst/>
              </a:prstGeom>
            </p:spPr>
          </p:pic>
        </p:grpSp>
      </p:grpSp>
      <p:grpSp>
        <p:nvGrpSpPr>
          <p:cNvPr id="84" name="Group 83"/>
          <p:cNvGrpSpPr/>
          <p:nvPr/>
        </p:nvGrpSpPr>
        <p:grpSpPr>
          <a:xfrm>
            <a:off x="1874642" y="155221"/>
            <a:ext cx="2383126" cy="2644736"/>
            <a:chOff x="1268296" y="197318"/>
            <a:chExt cx="2776449" cy="2560542"/>
          </a:xfrm>
        </p:grpSpPr>
        <p:pic>
          <p:nvPicPr>
            <p:cNvPr id="85" name="Picture 84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268296" y="197318"/>
              <a:ext cx="2776449" cy="2560542"/>
            </a:xfrm>
            <a:prstGeom prst="rect">
              <a:avLst/>
            </a:prstGeom>
          </p:spPr>
        </p:pic>
        <p:grpSp>
          <p:nvGrpSpPr>
            <p:cNvPr id="86" name="Group 85"/>
            <p:cNvGrpSpPr/>
            <p:nvPr/>
          </p:nvGrpSpPr>
          <p:grpSpPr>
            <a:xfrm>
              <a:off x="1628962" y="490714"/>
              <a:ext cx="1887881" cy="1087386"/>
              <a:chOff x="5376360" y="3707027"/>
              <a:chExt cx="1969731" cy="1108019"/>
            </a:xfrm>
          </p:grpSpPr>
          <p:sp>
            <p:nvSpPr>
              <p:cNvPr id="87" name="Oval 86"/>
              <p:cNvSpPr/>
              <p:nvPr/>
            </p:nvSpPr>
            <p:spPr>
              <a:xfrm>
                <a:off x="5376360" y="3707027"/>
                <a:ext cx="1969731" cy="1108019"/>
              </a:xfrm>
              <a:prstGeom prst="ellipse">
                <a:avLst/>
              </a:prstGeom>
              <a:solidFill>
                <a:schemeClr val="bg1"/>
              </a:solidFill>
            </p:spPr>
            <p:style>
              <a:lnRef idx="0">
                <a:schemeClr val="accent1"/>
              </a:lnRef>
              <a:fillRef idx="3">
                <a:schemeClr val="accent1"/>
              </a:fillRef>
              <a:effectRef idx="3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GB" sz="6000" dirty="0" smtClean="0">
                    <a:latin typeface="Book Antiqua" panose="02040602050305030304" pitchFamily="18" charset="0"/>
                  </a:rPr>
                  <a:t>M</a:t>
                </a:r>
                <a:endParaRPr lang="en-GB" sz="6000" dirty="0">
                  <a:latin typeface="Book Antiqua" panose="02040602050305030304" pitchFamily="18" charset="0"/>
                </a:endParaRPr>
              </a:p>
            </p:txBody>
          </p:sp>
          <p:grpSp>
            <p:nvGrpSpPr>
              <p:cNvPr id="88" name="Group 87"/>
              <p:cNvGrpSpPr/>
              <p:nvPr/>
            </p:nvGrpSpPr>
            <p:grpSpPr>
              <a:xfrm>
                <a:off x="5519865" y="3776437"/>
                <a:ext cx="1709719" cy="976828"/>
                <a:chOff x="2059721" y="4682295"/>
                <a:chExt cx="1709719" cy="976828"/>
              </a:xfrm>
            </p:grpSpPr>
            <p:pic>
              <p:nvPicPr>
                <p:cNvPr id="89" name="Picture 88"/>
                <p:cNvPicPr>
                  <a:picLocks noChangeAspect="1"/>
                </p:cNvPicPr>
                <p:nvPr/>
              </p:nvPicPr>
              <p:blipFill>
                <a:blip r:embed="rId4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2059721" y="4682295"/>
                  <a:ext cx="976828" cy="976828"/>
                </a:xfrm>
                <a:prstGeom prst="rect">
                  <a:avLst/>
                </a:prstGeom>
              </p:spPr>
            </p:pic>
            <p:pic>
              <p:nvPicPr>
                <p:cNvPr id="90" name="Picture 89"/>
                <p:cNvPicPr>
                  <a:picLocks noChangeAspect="1"/>
                </p:cNvPicPr>
                <p:nvPr/>
              </p:nvPicPr>
              <p:blipFill>
                <a:blip r:embed="rId3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2792612" y="4682295"/>
                  <a:ext cx="976828" cy="976828"/>
                </a:xfrm>
                <a:prstGeom prst="rect">
                  <a:avLst/>
                </a:prstGeom>
              </p:spPr>
            </p:pic>
          </p:grpSp>
        </p:grpSp>
      </p:grpSp>
    </p:spTree>
    <p:extLst>
      <p:ext uri="{BB962C8B-B14F-4D97-AF65-F5344CB8AC3E}">
        <p14:creationId xmlns:p14="http://schemas.microsoft.com/office/powerpoint/2010/main" val="26400901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115</TotalTime>
  <Words>60</Words>
  <Application>Microsoft Office PowerPoint</Application>
  <PresentationFormat>Widescreen</PresentationFormat>
  <Paragraphs>60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Arial</vt:lpstr>
      <vt:lpstr>Bodoni MT Black</vt:lpstr>
      <vt:lpstr>Book Antiqua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openvirtualworlds</dc:creator>
  <cp:lastModifiedBy>openvirtualworlds</cp:lastModifiedBy>
  <cp:revision>11</cp:revision>
  <dcterms:created xsi:type="dcterms:W3CDTF">2017-02-15T13:16:57Z</dcterms:created>
  <dcterms:modified xsi:type="dcterms:W3CDTF">2017-02-15T15:12:07Z</dcterms:modified>
</cp:coreProperties>
</file>